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6.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3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709" r:id="rId3"/>
    <p:sldMasterId id="2147483723" r:id="rId4"/>
    <p:sldMasterId id="2147483740" r:id="rId5"/>
    <p:sldMasterId id="2147483762" r:id="rId6"/>
    <p:sldMasterId id="2147483785" r:id="rId7"/>
  </p:sldMasterIdLst>
  <p:notesMasterIdLst>
    <p:notesMasterId r:id="rId65"/>
  </p:notesMasterIdLst>
  <p:sldIdLst>
    <p:sldId id="349" r:id="rId8"/>
    <p:sldId id="353" r:id="rId9"/>
    <p:sldId id="1414" r:id="rId10"/>
    <p:sldId id="1415" r:id="rId11"/>
    <p:sldId id="1416" r:id="rId12"/>
    <p:sldId id="1417" r:id="rId13"/>
    <p:sldId id="1418" r:id="rId14"/>
    <p:sldId id="1419" r:id="rId15"/>
    <p:sldId id="1420" r:id="rId16"/>
    <p:sldId id="352" r:id="rId17"/>
    <p:sldId id="354" r:id="rId18"/>
    <p:sldId id="266" r:id="rId19"/>
    <p:sldId id="355" r:id="rId20"/>
    <p:sldId id="356" r:id="rId21"/>
    <p:sldId id="1424" r:id="rId22"/>
    <p:sldId id="351" r:id="rId23"/>
    <p:sldId id="329" r:id="rId24"/>
    <p:sldId id="258" r:id="rId25"/>
    <p:sldId id="270" r:id="rId26"/>
    <p:sldId id="1426" r:id="rId27"/>
    <p:sldId id="343" r:id="rId28"/>
    <p:sldId id="344" r:id="rId29"/>
    <p:sldId id="256" r:id="rId30"/>
    <p:sldId id="257" r:id="rId31"/>
    <p:sldId id="347" r:id="rId32"/>
    <p:sldId id="260" r:id="rId33"/>
    <p:sldId id="261" r:id="rId34"/>
    <p:sldId id="262" r:id="rId35"/>
    <p:sldId id="263" r:id="rId36"/>
    <p:sldId id="264" r:id="rId37"/>
    <p:sldId id="265" r:id="rId38"/>
    <p:sldId id="348" r:id="rId39"/>
    <p:sldId id="267" r:id="rId40"/>
    <p:sldId id="295" r:id="rId41"/>
    <p:sldId id="350" r:id="rId42"/>
    <p:sldId id="358" r:id="rId43"/>
    <p:sldId id="259" r:id="rId44"/>
    <p:sldId id="359" r:id="rId45"/>
    <p:sldId id="360" r:id="rId46"/>
    <p:sldId id="361" r:id="rId47"/>
    <p:sldId id="362" r:id="rId48"/>
    <p:sldId id="363" r:id="rId49"/>
    <p:sldId id="1423" r:id="rId50"/>
    <p:sldId id="357" r:id="rId51"/>
    <p:sldId id="1409" r:id="rId52"/>
    <p:sldId id="1388" r:id="rId53"/>
    <p:sldId id="1408" r:id="rId54"/>
    <p:sldId id="346" r:id="rId55"/>
    <p:sldId id="1411" r:id="rId56"/>
    <p:sldId id="1412" r:id="rId57"/>
    <p:sldId id="1392" r:id="rId58"/>
    <p:sldId id="271" r:id="rId59"/>
    <p:sldId id="311" r:id="rId60"/>
    <p:sldId id="342" r:id="rId61"/>
    <p:sldId id="1422" r:id="rId62"/>
    <p:sldId id="1413" r:id="rId63"/>
    <p:sldId id="1432" r:id="rId64"/>
  </p:sldIdLst>
  <p:sldSz cx="12192000" cy="6858000"/>
  <p:notesSz cx="6858000" cy="914400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2E0"/>
    <a:srgbClr val="17458F"/>
    <a:srgbClr val="FFFFFF"/>
    <a:srgbClr val="48595D"/>
    <a:srgbClr val="D9185C"/>
    <a:srgbClr val="06B4E6"/>
    <a:srgbClr val="15458F"/>
    <a:srgbClr val="DA1A5A"/>
    <a:srgbClr val="00B4E6"/>
    <a:srgbClr val="00B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31" autoAdjust="0"/>
    <p:restoredTop sz="96327" autoAdjust="0"/>
  </p:normalViewPr>
  <p:slideViewPr>
    <p:cSldViewPr snapToGrid="0" showGuides="1">
      <p:cViewPr varScale="1">
        <p:scale>
          <a:sx n="98" d="100"/>
          <a:sy n="98" d="100"/>
        </p:scale>
        <p:origin x="906" y="312"/>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diagrams/_rels/data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image" Target="../media/image39.JPG"/><Relationship Id="rId4" Type="http://schemas.openxmlformats.org/officeDocument/2006/relationships/image" Target="../media/image42.JPEG"/></Relationships>
</file>

<file path=ppt/diagrams/_rels/data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image" Target="../media/image39.JPG"/><Relationship Id="rId4" Type="http://schemas.openxmlformats.org/officeDocument/2006/relationships/image" Target="../media/image4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66F5F5-5C42-4472-8C32-C7619550548D}"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21A1BAA8-93EA-4F47-BCA2-52BD31E1501C}">
      <dgm:prSet phldrT="[Text]" phldr="0" custT="1"/>
      <dgm:spPr/>
      <dgm:t>
        <a:bodyPr/>
        <a:lstStyle/>
        <a:p>
          <a:r>
            <a:rPr lang="en-US" sz="1200" dirty="0"/>
            <a:t>Have fun!</a:t>
          </a:r>
        </a:p>
      </dgm:t>
    </dgm:pt>
    <dgm:pt modelId="{602E20C9-E440-4CD4-843C-B814D9F61054}" type="parTrans" cxnId="{497B8FE2-BABA-4B97-93B2-F703591CBD99}">
      <dgm:prSet/>
      <dgm:spPr/>
      <dgm:t>
        <a:bodyPr/>
        <a:lstStyle/>
        <a:p>
          <a:endParaRPr lang="en-US"/>
        </a:p>
      </dgm:t>
    </dgm:pt>
    <dgm:pt modelId="{8EA52CF0-9A9C-43E7-A1CE-44135D27C8BD}" type="sibTrans" cxnId="{497B8FE2-BABA-4B97-93B2-F703591CBD99}">
      <dgm:prSet/>
      <dgm:spPr/>
      <dgm:t>
        <a:bodyPr/>
        <a:lstStyle/>
        <a:p>
          <a:endParaRPr lang="en-US"/>
        </a:p>
      </dgm:t>
    </dgm:pt>
    <dgm:pt modelId="{4F7223C4-266C-4169-A84D-3CCE8AF15B38}">
      <dgm:prSet phldrT="[Text]" phldr="0" custT="1"/>
      <dgm:spPr/>
      <dgm:t>
        <a:bodyPr/>
        <a:lstStyle/>
        <a:p>
          <a:r>
            <a:rPr lang="en-US" sz="1200" dirty="0"/>
            <a:t>Share details of participating clubs and membership types</a:t>
          </a:r>
        </a:p>
      </dgm:t>
    </dgm:pt>
    <dgm:pt modelId="{AA5FA0B5-CD76-4DEE-84B3-3C6D0AC03EF8}" type="parTrans" cxnId="{30305CD6-8D15-46F4-BE79-3B747D01C837}">
      <dgm:prSet/>
      <dgm:spPr/>
      <dgm:t>
        <a:bodyPr/>
        <a:lstStyle/>
        <a:p>
          <a:endParaRPr lang="en-US"/>
        </a:p>
      </dgm:t>
    </dgm:pt>
    <dgm:pt modelId="{00064EF0-FD53-4EDB-AF94-E8CC2C6CBBEC}" type="sibTrans" cxnId="{30305CD6-8D15-46F4-BE79-3B747D01C837}">
      <dgm:prSet/>
      <dgm:spPr/>
      <dgm:t>
        <a:bodyPr/>
        <a:lstStyle/>
        <a:p>
          <a:endParaRPr lang="en-US"/>
        </a:p>
      </dgm:t>
    </dgm:pt>
    <dgm:pt modelId="{CC859DB6-6765-4E94-A46A-455515A9ECD7}">
      <dgm:prSet phldrT="[Text]" phldr="0" custT="1"/>
      <dgm:spPr/>
      <dgm:t>
        <a:bodyPr/>
        <a:lstStyle/>
        <a:p>
          <a:r>
            <a:rPr lang="en-US" sz="1200" dirty="0"/>
            <a:t>An opportunity to talk about the amazing initiatives of the Rotary Foundation</a:t>
          </a:r>
        </a:p>
      </dgm:t>
    </dgm:pt>
    <dgm:pt modelId="{17C974F9-5F7D-4130-A068-46530A0AAB5D}" type="parTrans" cxnId="{84927C5D-1225-4123-ABF6-BDF728724025}">
      <dgm:prSet/>
      <dgm:spPr/>
      <dgm:t>
        <a:bodyPr/>
        <a:lstStyle/>
        <a:p>
          <a:endParaRPr lang="en-US"/>
        </a:p>
      </dgm:t>
    </dgm:pt>
    <dgm:pt modelId="{038E6F2E-33B8-45DA-A952-A6FB27506D79}" type="sibTrans" cxnId="{84927C5D-1225-4123-ABF6-BDF728724025}">
      <dgm:prSet/>
      <dgm:spPr/>
      <dgm:t>
        <a:bodyPr/>
        <a:lstStyle/>
        <a:p>
          <a:endParaRPr lang="en-US"/>
        </a:p>
      </dgm:t>
    </dgm:pt>
    <dgm:pt modelId="{F26CA89C-9D8B-4BA0-A128-E320CD6A5198}">
      <dgm:prSet phldrT="[Text]" phldr="0" custT="1"/>
      <dgm:spPr/>
      <dgm:t>
        <a:bodyPr/>
        <a:lstStyle/>
        <a:p>
          <a:r>
            <a:rPr lang="en-US" sz="1200" dirty="0"/>
            <a:t>Share club passions and positive impacts on the community and the world</a:t>
          </a:r>
        </a:p>
      </dgm:t>
    </dgm:pt>
    <dgm:pt modelId="{E1B9ADA9-B6BC-4358-AEAF-130A8B866EBF}" type="parTrans" cxnId="{76DBCA71-0E97-4CB9-BD7D-72425328E213}">
      <dgm:prSet/>
      <dgm:spPr/>
      <dgm:t>
        <a:bodyPr/>
        <a:lstStyle/>
        <a:p>
          <a:endParaRPr lang="en-US"/>
        </a:p>
      </dgm:t>
    </dgm:pt>
    <dgm:pt modelId="{534B6F6F-33A9-49CE-A5D0-F93B1C4E9387}" type="sibTrans" cxnId="{76DBCA71-0E97-4CB9-BD7D-72425328E213}">
      <dgm:prSet/>
      <dgm:spPr/>
      <dgm:t>
        <a:bodyPr/>
        <a:lstStyle/>
        <a:p>
          <a:endParaRPr lang="en-US"/>
        </a:p>
      </dgm:t>
    </dgm:pt>
    <dgm:pt modelId="{54093133-EDC7-49B4-AF65-93E8350010CE}" type="pres">
      <dgm:prSet presAssocID="{CB66F5F5-5C42-4472-8C32-C7619550548D}" presName="Name0" presStyleCnt="0">
        <dgm:presLayoutVars>
          <dgm:dir/>
          <dgm:resizeHandles val="exact"/>
        </dgm:presLayoutVars>
      </dgm:prSet>
      <dgm:spPr/>
    </dgm:pt>
    <dgm:pt modelId="{D769585C-A47C-49B4-9B0E-F8E93F2566D6}" type="pres">
      <dgm:prSet presAssocID="{21A1BAA8-93EA-4F47-BCA2-52BD31E1501C}" presName="composite" presStyleCnt="0"/>
      <dgm:spPr/>
    </dgm:pt>
    <dgm:pt modelId="{CFC04643-F709-4ED5-B4D3-3FD07CD35E07}" type="pres">
      <dgm:prSet presAssocID="{21A1BAA8-93EA-4F47-BCA2-52BD31E1501C}" presName="rect1" presStyleLbl="b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dgm:spPr>
      <dgm:extLst>
        <a:ext uri="{E40237B7-FDA0-4F09-8148-C483321AD2D9}">
          <dgm14:cNvPr xmlns:dgm14="http://schemas.microsoft.com/office/drawing/2010/diagram" id="0" name="" descr="Two women smiling at the camera&#10;&#10;AI-generated content may be incorrect.">
            <a:extLst>
              <a:ext uri="{FF2B5EF4-FFF2-40B4-BE49-F238E27FC236}">
                <a16:creationId xmlns:a16="http://schemas.microsoft.com/office/drawing/2014/main" id="{6C63D287-392F-14BA-546D-E052A2C3B3D7}"/>
              </a:ext>
            </a:extLst>
          </dgm14:cNvPr>
        </a:ext>
      </dgm:extLst>
    </dgm:pt>
    <dgm:pt modelId="{EED57C6B-150D-4AFD-AEC9-6476A650D7CF}" type="pres">
      <dgm:prSet presAssocID="{21A1BAA8-93EA-4F47-BCA2-52BD31E1501C}" presName="wedgeRectCallout1" presStyleLbl="node1" presStyleIdx="0" presStyleCnt="4">
        <dgm:presLayoutVars>
          <dgm:bulletEnabled val="1"/>
        </dgm:presLayoutVars>
      </dgm:prSet>
      <dgm:spPr/>
    </dgm:pt>
    <dgm:pt modelId="{28BCB658-7A13-4E1B-88AB-EF992FFFD9B7}" type="pres">
      <dgm:prSet presAssocID="{8EA52CF0-9A9C-43E7-A1CE-44135D27C8BD}" presName="sibTrans" presStyleCnt="0"/>
      <dgm:spPr/>
    </dgm:pt>
    <dgm:pt modelId="{E386919C-C9A6-4381-BA2D-988114A12765}" type="pres">
      <dgm:prSet presAssocID="{4F7223C4-266C-4169-A84D-3CCE8AF15B38}" presName="composite" presStyleCnt="0"/>
      <dgm:spPr/>
    </dgm:pt>
    <dgm:pt modelId="{58C18388-BE22-4668-8235-4624282CFB7B}" type="pres">
      <dgm:prSet presAssocID="{4F7223C4-266C-4169-A84D-3CCE8AF15B38}" presName="rect1" presStyleLbl="b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extLst>
        <a:ext uri="{E40237B7-FDA0-4F09-8148-C483321AD2D9}">
          <dgm14:cNvPr xmlns:dgm14="http://schemas.microsoft.com/office/drawing/2010/diagram" id="0" name="" descr="A person sitting at a table with a sign&#10;&#10;AI-generated content may be incorrect.">
            <a:extLst>
              <a:ext uri="{FF2B5EF4-FFF2-40B4-BE49-F238E27FC236}">
                <a16:creationId xmlns:a16="http://schemas.microsoft.com/office/drawing/2014/main" id="{1A318056-65F4-004B-EAD2-4F903E187232}"/>
              </a:ext>
            </a:extLst>
          </dgm14:cNvPr>
        </a:ext>
      </dgm:extLst>
    </dgm:pt>
    <dgm:pt modelId="{C8935529-9267-42D4-AE53-CF60032EBEEF}" type="pres">
      <dgm:prSet presAssocID="{4F7223C4-266C-4169-A84D-3CCE8AF15B38}" presName="wedgeRectCallout1" presStyleLbl="node1" presStyleIdx="1" presStyleCnt="4">
        <dgm:presLayoutVars>
          <dgm:bulletEnabled val="1"/>
        </dgm:presLayoutVars>
      </dgm:prSet>
      <dgm:spPr/>
    </dgm:pt>
    <dgm:pt modelId="{AE034EB3-A515-428A-A6E6-6D2AB6565AF0}" type="pres">
      <dgm:prSet presAssocID="{00064EF0-FD53-4EDB-AF94-E8CC2C6CBBEC}" presName="sibTrans" presStyleCnt="0"/>
      <dgm:spPr/>
    </dgm:pt>
    <dgm:pt modelId="{4745C182-CAD0-4183-B16B-F699CE3390B1}" type="pres">
      <dgm:prSet presAssocID="{CC859DB6-6765-4E94-A46A-455515A9ECD7}" presName="composite" presStyleCnt="0"/>
      <dgm:spPr/>
    </dgm:pt>
    <dgm:pt modelId="{872E70E4-B22E-4FEA-B60D-D8CC3CAE3E96}" type="pres">
      <dgm:prSet presAssocID="{CC859DB6-6765-4E94-A46A-455515A9ECD7}" presName="rect1" presStyleLbl="b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extLst>
        <a:ext uri="{E40237B7-FDA0-4F09-8148-C483321AD2D9}">
          <dgm14:cNvPr xmlns:dgm14="http://schemas.microsoft.com/office/drawing/2010/diagram" id="0" name="" descr="A person standing next to a table with a table with papers&#10;&#10;AI-generated content may be incorrect.">
            <a:extLst>
              <a:ext uri="{FF2B5EF4-FFF2-40B4-BE49-F238E27FC236}">
                <a16:creationId xmlns:a16="http://schemas.microsoft.com/office/drawing/2014/main" id="{AC4B99EB-37C8-2D17-142B-29356A874D2E}"/>
              </a:ext>
            </a:extLst>
          </dgm14:cNvPr>
        </a:ext>
      </dgm:extLst>
    </dgm:pt>
    <dgm:pt modelId="{219406F4-34BE-4528-85AE-2E83D96B5DAA}" type="pres">
      <dgm:prSet presAssocID="{CC859DB6-6765-4E94-A46A-455515A9ECD7}" presName="wedgeRectCallout1" presStyleLbl="node1" presStyleIdx="2" presStyleCnt="4">
        <dgm:presLayoutVars>
          <dgm:bulletEnabled val="1"/>
        </dgm:presLayoutVars>
      </dgm:prSet>
      <dgm:spPr/>
    </dgm:pt>
    <dgm:pt modelId="{D4988935-595A-4E38-ADBD-761C66120BAB}" type="pres">
      <dgm:prSet presAssocID="{038E6F2E-33B8-45DA-A952-A6FB27506D79}" presName="sibTrans" presStyleCnt="0"/>
      <dgm:spPr/>
    </dgm:pt>
    <dgm:pt modelId="{871407E8-6A7E-4C94-AADA-D3174546EF86}" type="pres">
      <dgm:prSet presAssocID="{F26CA89C-9D8B-4BA0-A128-E320CD6A5198}" presName="composite" presStyleCnt="0"/>
      <dgm:spPr/>
    </dgm:pt>
    <dgm:pt modelId="{28E94715-A11F-4AC6-93A0-D6ADCB777E9A}" type="pres">
      <dgm:prSet presAssocID="{F26CA89C-9D8B-4BA0-A128-E320CD6A5198}" presName="rect1" presStyleLbl="b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44000" b="-44000"/>
          </a:stretch>
        </a:blipFill>
      </dgm:spPr>
      <dgm:extLst>
        <a:ext uri="{E40237B7-FDA0-4F09-8148-C483321AD2D9}">
          <dgm14:cNvPr xmlns:dgm14="http://schemas.microsoft.com/office/drawing/2010/diagram" id="0" name="" descr="A table with a potted plant and a vase on it&#10;&#10;AI-generated content may be incorrect.">
            <a:extLst>
              <a:ext uri="{FF2B5EF4-FFF2-40B4-BE49-F238E27FC236}">
                <a16:creationId xmlns:a16="http://schemas.microsoft.com/office/drawing/2014/main" id="{F7309BDE-7245-D79F-1801-FA192E2CD7BB}"/>
              </a:ext>
            </a:extLst>
          </dgm14:cNvPr>
        </a:ext>
      </dgm:extLst>
    </dgm:pt>
    <dgm:pt modelId="{2FCD085E-943A-4DE2-A791-5700A5BDD16A}" type="pres">
      <dgm:prSet presAssocID="{F26CA89C-9D8B-4BA0-A128-E320CD6A5198}" presName="wedgeRectCallout1" presStyleLbl="node1" presStyleIdx="3" presStyleCnt="4">
        <dgm:presLayoutVars>
          <dgm:bulletEnabled val="1"/>
        </dgm:presLayoutVars>
      </dgm:prSet>
      <dgm:spPr/>
    </dgm:pt>
  </dgm:ptLst>
  <dgm:cxnLst>
    <dgm:cxn modelId="{84927C5D-1225-4123-ABF6-BDF728724025}" srcId="{CB66F5F5-5C42-4472-8C32-C7619550548D}" destId="{CC859DB6-6765-4E94-A46A-455515A9ECD7}" srcOrd="2" destOrd="0" parTransId="{17C974F9-5F7D-4130-A068-46530A0AAB5D}" sibTransId="{038E6F2E-33B8-45DA-A952-A6FB27506D79}"/>
    <dgm:cxn modelId="{9189AC63-8448-4652-9A7F-C1A2E1514102}" type="presOf" srcId="{CC859DB6-6765-4E94-A46A-455515A9ECD7}" destId="{219406F4-34BE-4528-85AE-2E83D96B5DAA}" srcOrd="0" destOrd="0" presId="urn:microsoft.com/office/officeart/2008/layout/BendingPictureCaptionList"/>
    <dgm:cxn modelId="{76DBCA71-0E97-4CB9-BD7D-72425328E213}" srcId="{CB66F5F5-5C42-4472-8C32-C7619550548D}" destId="{F26CA89C-9D8B-4BA0-A128-E320CD6A5198}" srcOrd="3" destOrd="0" parTransId="{E1B9ADA9-B6BC-4358-AEAF-130A8B866EBF}" sibTransId="{534B6F6F-33A9-49CE-A5D0-F93B1C4E9387}"/>
    <dgm:cxn modelId="{CED33052-689E-4AFC-850B-C9BA31F68B2B}" type="presOf" srcId="{CB66F5F5-5C42-4472-8C32-C7619550548D}" destId="{54093133-EDC7-49B4-AF65-93E8350010CE}" srcOrd="0" destOrd="0" presId="urn:microsoft.com/office/officeart/2008/layout/BendingPictureCaptionList"/>
    <dgm:cxn modelId="{DED08C58-D917-4FED-9388-5BD495BFDE9F}" type="presOf" srcId="{21A1BAA8-93EA-4F47-BCA2-52BD31E1501C}" destId="{EED57C6B-150D-4AFD-AEC9-6476A650D7CF}" srcOrd="0" destOrd="0" presId="urn:microsoft.com/office/officeart/2008/layout/BendingPictureCaptionList"/>
    <dgm:cxn modelId="{2448EC8C-BE70-46A2-A5E2-7E130FBF9D57}" type="presOf" srcId="{4F7223C4-266C-4169-A84D-3CCE8AF15B38}" destId="{C8935529-9267-42D4-AE53-CF60032EBEEF}" srcOrd="0" destOrd="0" presId="urn:microsoft.com/office/officeart/2008/layout/BendingPictureCaptionList"/>
    <dgm:cxn modelId="{30305CD6-8D15-46F4-BE79-3B747D01C837}" srcId="{CB66F5F5-5C42-4472-8C32-C7619550548D}" destId="{4F7223C4-266C-4169-A84D-3CCE8AF15B38}" srcOrd="1" destOrd="0" parTransId="{AA5FA0B5-CD76-4DEE-84B3-3C6D0AC03EF8}" sibTransId="{00064EF0-FD53-4EDB-AF94-E8CC2C6CBBEC}"/>
    <dgm:cxn modelId="{497B8FE2-BABA-4B97-93B2-F703591CBD99}" srcId="{CB66F5F5-5C42-4472-8C32-C7619550548D}" destId="{21A1BAA8-93EA-4F47-BCA2-52BD31E1501C}" srcOrd="0" destOrd="0" parTransId="{602E20C9-E440-4CD4-843C-B814D9F61054}" sibTransId="{8EA52CF0-9A9C-43E7-A1CE-44135D27C8BD}"/>
    <dgm:cxn modelId="{727A63EE-6802-4D1B-A99A-18B79BB32121}" type="presOf" srcId="{F26CA89C-9D8B-4BA0-A128-E320CD6A5198}" destId="{2FCD085E-943A-4DE2-A791-5700A5BDD16A}" srcOrd="0" destOrd="0" presId="urn:microsoft.com/office/officeart/2008/layout/BendingPictureCaptionList"/>
    <dgm:cxn modelId="{1D202B30-6FC4-42F9-A84C-4918CBD67BBA}" type="presParOf" srcId="{54093133-EDC7-49B4-AF65-93E8350010CE}" destId="{D769585C-A47C-49B4-9B0E-F8E93F2566D6}" srcOrd="0" destOrd="0" presId="urn:microsoft.com/office/officeart/2008/layout/BendingPictureCaptionList"/>
    <dgm:cxn modelId="{395BEA4D-7546-4216-BEAB-4E3DDA51A5E8}" type="presParOf" srcId="{D769585C-A47C-49B4-9B0E-F8E93F2566D6}" destId="{CFC04643-F709-4ED5-B4D3-3FD07CD35E07}" srcOrd="0" destOrd="0" presId="urn:microsoft.com/office/officeart/2008/layout/BendingPictureCaptionList"/>
    <dgm:cxn modelId="{7DD2A7B3-95CD-4B26-A72E-3A683D6467A7}" type="presParOf" srcId="{D769585C-A47C-49B4-9B0E-F8E93F2566D6}" destId="{EED57C6B-150D-4AFD-AEC9-6476A650D7CF}" srcOrd="1" destOrd="0" presId="urn:microsoft.com/office/officeart/2008/layout/BendingPictureCaptionList"/>
    <dgm:cxn modelId="{D715FEB2-5298-41AC-84BB-55A29D8A66BE}" type="presParOf" srcId="{54093133-EDC7-49B4-AF65-93E8350010CE}" destId="{28BCB658-7A13-4E1B-88AB-EF992FFFD9B7}" srcOrd="1" destOrd="0" presId="urn:microsoft.com/office/officeart/2008/layout/BendingPictureCaptionList"/>
    <dgm:cxn modelId="{D8382613-EABE-4E51-A15A-4D0E30FCF109}" type="presParOf" srcId="{54093133-EDC7-49B4-AF65-93E8350010CE}" destId="{E386919C-C9A6-4381-BA2D-988114A12765}" srcOrd="2" destOrd="0" presId="urn:microsoft.com/office/officeart/2008/layout/BendingPictureCaptionList"/>
    <dgm:cxn modelId="{20BC883F-09CB-432E-BEF8-F1E93FE3B0CA}" type="presParOf" srcId="{E386919C-C9A6-4381-BA2D-988114A12765}" destId="{58C18388-BE22-4668-8235-4624282CFB7B}" srcOrd="0" destOrd="0" presId="urn:microsoft.com/office/officeart/2008/layout/BendingPictureCaptionList"/>
    <dgm:cxn modelId="{CBD68EC3-A484-42DE-BDE8-6AC9A484F91D}" type="presParOf" srcId="{E386919C-C9A6-4381-BA2D-988114A12765}" destId="{C8935529-9267-42D4-AE53-CF60032EBEEF}" srcOrd="1" destOrd="0" presId="urn:microsoft.com/office/officeart/2008/layout/BendingPictureCaptionList"/>
    <dgm:cxn modelId="{835DCDDC-AAF3-4B12-AF95-8BBD7B0F9B43}" type="presParOf" srcId="{54093133-EDC7-49B4-AF65-93E8350010CE}" destId="{AE034EB3-A515-428A-A6E6-6D2AB6565AF0}" srcOrd="3" destOrd="0" presId="urn:microsoft.com/office/officeart/2008/layout/BendingPictureCaptionList"/>
    <dgm:cxn modelId="{ADEC32D0-99BA-40AC-9C37-F80BB5AC673A}" type="presParOf" srcId="{54093133-EDC7-49B4-AF65-93E8350010CE}" destId="{4745C182-CAD0-4183-B16B-F699CE3390B1}" srcOrd="4" destOrd="0" presId="urn:microsoft.com/office/officeart/2008/layout/BendingPictureCaptionList"/>
    <dgm:cxn modelId="{415D8AB7-0474-4743-A041-06CAB95C0428}" type="presParOf" srcId="{4745C182-CAD0-4183-B16B-F699CE3390B1}" destId="{872E70E4-B22E-4FEA-B60D-D8CC3CAE3E96}" srcOrd="0" destOrd="0" presId="urn:microsoft.com/office/officeart/2008/layout/BendingPictureCaptionList"/>
    <dgm:cxn modelId="{0B088B2F-A396-4138-8884-A7330AB31FED}" type="presParOf" srcId="{4745C182-CAD0-4183-B16B-F699CE3390B1}" destId="{219406F4-34BE-4528-85AE-2E83D96B5DAA}" srcOrd="1" destOrd="0" presId="urn:microsoft.com/office/officeart/2008/layout/BendingPictureCaptionList"/>
    <dgm:cxn modelId="{BD11F7B2-FFF4-48F7-B7F2-96015D1147E9}" type="presParOf" srcId="{54093133-EDC7-49B4-AF65-93E8350010CE}" destId="{D4988935-595A-4E38-ADBD-761C66120BAB}" srcOrd="5" destOrd="0" presId="urn:microsoft.com/office/officeart/2008/layout/BendingPictureCaptionList"/>
    <dgm:cxn modelId="{61F57FA7-BB81-470D-9EF0-88FDDA311B31}" type="presParOf" srcId="{54093133-EDC7-49B4-AF65-93E8350010CE}" destId="{871407E8-6A7E-4C94-AADA-D3174546EF86}" srcOrd="6" destOrd="0" presId="urn:microsoft.com/office/officeart/2008/layout/BendingPictureCaptionList"/>
    <dgm:cxn modelId="{11DCA8ED-A714-48D4-AB23-FF6B59F61784}" type="presParOf" srcId="{871407E8-6A7E-4C94-AADA-D3174546EF86}" destId="{28E94715-A11F-4AC6-93A0-D6ADCB777E9A}" srcOrd="0" destOrd="0" presId="urn:microsoft.com/office/officeart/2008/layout/BendingPictureCaptionList"/>
    <dgm:cxn modelId="{675E61E2-32E8-4B4C-A4FA-FF1EF57BBFF1}" type="presParOf" srcId="{871407E8-6A7E-4C94-AADA-D3174546EF86}" destId="{2FCD085E-943A-4DE2-A791-5700A5BDD16A}"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AE2406-747E-4A01-9B30-1F12513A7420}"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043730AA-45D7-4539-B66E-C42651E39579}">
      <dgm:prSet/>
      <dgm:spPr/>
      <dgm:t>
        <a:bodyPr/>
        <a:lstStyle/>
        <a:p>
          <a:pPr>
            <a:defRPr b="1"/>
          </a:pPr>
          <a:r>
            <a:rPr lang="en-US"/>
            <a:t>Purpose of the Session</a:t>
          </a:r>
        </a:p>
      </dgm:t>
    </dgm:pt>
    <dgm:pt modelId="{96946A36-033B-4E4F-A444-A3B179BBB8FC}" type="parTrans" cxnId="{03500F6E-8C70-4065-9A48-EB75205A7074}">
      <dgm:prSet/>
      <dgm:spPr/>
      <dgm:t>
        <a:bodyPr/>
        <a:lstStyle/>
        <a:p>
          <a:endParaRPr lang="en-US"/>
        </a:p>
      </dgm:t>
    </dgm:pt>
    <dgm:pt modelId="{B962B081-091B-43E5-8926-82C3F616D77B}" type="sibTrans" cxnId="{03500F6E-8C70-4065-9A48-EB75205A7074}">
      <dgm:prSet/>
      <dgm:spPr/>
      <dgm:t>
        <a:bodyPr/>
        <a:lstStyle/>
        <a:p>
          <a:endParaRPr lang="en-US"/>
        </a:p>
      </dgm:t>
    </dgm:pt>
    <dgm:pt modelId="{5B9F50E7-88AF-4C66-ABE5-A783964AB007}">
      <dgm:prSet custT="1"/>
      <dgm:spPr/>
      <dgm:t>
        <a:bodyPr/>
        <a:lstStyle/>
        <a:p>
          <a:pPr>
            <a:lnSpc>
              <a:spcPct val="100000"/>
            </a:lnSpc>
          </a:pPr>
          <a:r>
            <a:rPr lang="en-US" sz="1800" dirty="0"/>
            <a:t>Focus on improving member retention</a:t>
          </a:r>
        </a:p>
      </dgm:t>
    </dgm:pt>
    <dgm:pt modelId="{4F2D2D9E-A61D-4615-9FF9-B1E1E0B17023}" type="parTrans" cxnId="{02ADCB82-191F-46B0-8E83-E1773293988D}">
      <dgm:prSet/>
      <dgm:spPr/>
      <dgm:t>
        <a:bodyPr/>
        <a:lstStyle/>
        <a:p>
          <a:endParaRPr lang="en-US"/>
        </a:p>
      </dgm:t>
    </dgm:pt>
    <dgm:pt modelId="{045CC26F-157B-4D0A-AF49-0D83F31DD482}" type="sibTrans" cxnId="{02ADCB82-191F-46B0-8E83-E1773293988D}">
      <dgm:prSet/>
      <dgm:spPr/>
      <dgm:t>
        <a:bodyPr/>
        <a:lstStyle/>
        <a:p>
          <a:endParaRPr lang="en-US"/>
        </a:p>
      </dgm:t>
    </dgm:pt>
    <dgm:pt modelId="{EAFFFE64-DF85-4A6A-B7C3-9A405E02D676}">
      <dgm:prSet custT="1"/>
      <dgm:spPr/>
      <dgm:t>
        <a:bodyPr/>
        <a:lstStyle/>
        <a:p>
          <a:pPr>
            <a:lnSpc>
              <a:spcPct val="100000"/>
            </a:lnSpc>
          </a:pPr>
          <a:r>
            <a:rPr lang="en-US" sz="1800" dirty="0"/>
            <a:t>Emphasis on intentional onboarding practices</a:t>
          </a:r>
        </a:p>
      </dgm:t>
    </dgm:pt>
    <dgm:pt modelId="{4DBB9E5E-953E-4A5E-A3FE-888CB2869BE9}" type="parTrans" cxnId="{0AA7637B-08C3-4C3F-B992-AF22688261F5}">
      <dgm:prSet/>
      <dgm:spPr/>
      <dgm:t>
        <a:bodyPr/>
        <a:lstStyle/>
        <a:p>
          <a:endParaRPr lang="en-US"/>
        </a:p>
      </dgm:t>
    </dgm:pt>
    <dgm:pt modelId="{A5562964-E89A-4EBA-89D4-92005425713A}" type="sibTrans" cxnId="{0AA7637B-08C3-4C3F-B992-AF22688261F5}">
      <dgm:prSet/>
      <dgm:spPr/>
      <dgm:t>
        <a:bodyPr/>
        <a:lstStyle/>
        <a:p>
          <a:endParaRPr lang="en-US"/>
        </a:p>
      </dgm:t>
    </dgm:pt>
    <dgm:pt modelId="{A9B5D0AB-615F-4372-8D55-AC876193D8C9}">
      <dgm:prSet/>
      <dgm:spPr/>
      <dgm:t>
        <a:bodyPr/>
        <a:lstStyle/>
        <a:p>
          <a:pPr>
            <a:defRPr b="1"/>
          </a:pPr>
          <a:r>
            <a:rPr lang="en-US"/>
            <a:t>Three Key Areas for Success</a:t>
          </a:r>
        </a:p>
      </dgm:t>
    </dgm:pt>
    <dgm:pt modelId="{6DB21280-ACCE-4D0E-A21A-E99514353327}" type="parTrans" cxnId="{C059CD74-5BEA-445D-8D60-DF0744C5D314}">
      <dgm:prSet/>
      <dgm:spPr/>
      <dgm:t>
        <a:bodyPr/>
        <a:lstStyle/>
        <a:p>
          <a:endParaRPr lang="en-US"/>
        </a:p>
      </dgm:t>
    </dgm:pt>
    <dgm:pt modelId="{090DC42F-876F-47AC-8712-241D04AE4847}" type="sibTrans" cxnId="{C059CD74-5BEA-445D-8D60-DF0744C5D314}">
      <dgm:prSet/>
      <dgm:spPr/>
      <dgm:t>
        <a:bodyPr/>
        <a:lstStyle/>
        <a:p>
          <a:endParaRPr lang="en-US"/>
        </a:p>
      </dgm:t>
    </dgm:pt>
    <dgm:pt modelId="{776D2B92-4F25-490B-867B-5107EBEAB2E2}">
      <dgm:prSet custT="1"/>
      <dgm:spPr/>
      <dgm:t>
        <a:bodyPr/>
        <a:lstStyle/>
        <a:p>
          <a:pPr>
            <a:lnSpc>
              <a:spcPct val="100000"/>
            </a:lnSpc>
          </a:pPr>
          <a:r>
            <a:rPr lang="en-US" sz="1800" b="1" dirty="0"/>
            <a:t>Orientation</a:t>
          </a:r>
          <a:r>
            <a:rPr lang="en-US" sz="1800" dirty="0"/>
            <a:t>: Introducing new members to club culture</a:t>
          </a:r>
        </a:p>
      </dgm:t>
    </dgm:pt>
    <dgm:pt modelId="{C63B4393-0269-49FD-BCF9-776ECFD92473}" type="parTrans" cxnId="{C21BAA06-4D2C-409A-82DA-6EE37C9A8541}">
      <dgm:prSet/>
      <dgm:spPr/>
      <dgm:t>
        <a:bodyPr/>
        <a:lstStyle/>
        <a:p>
          <a:endParaRPr lang="en-US"/>
        </a:p>
      </dgm:t>
    </dgm:pt>
    <dgm:pt modelId="{50851653-89BC-4DB5-A626-BCE62201DE6A}" type="sibTrans" cxnId="{C21BAA06-4D2C-409A-82DA-6EE37C9A8541}">
      <dgm:prSet/>
      <dgm:spPr/>
      <dgm:t>
        <a:bodyPr/>
        <a:lstStyle/>
        <a:p>
          <a:endParaRPr lang="en-US"/>
        </a:p>
      </dgm:t>
    </dgm:pt>
    <dgm:pt modelId="{623C5B9D-11DD-4388-B908-38E56CFFBA5D}">
      <dgm:prSet custT="1"/>
      <dgm:spPr/>
      <dgm:t>
        <a:bodyPr/>
        <a:lstStyle/>
        <a:p>
          <a:pPr>
            <a:lnSpc>
              <a:spcPct val="100000"/>
            </a:lnSpc>
          </a:pPr>
          <a:r>
            <a:rPr lang="en-US" sz="1800" b="1" dirty="0"/>
            <a:t>Induction</a:t>
          </a:r>
          <a:r>
            <a:rPr lang="en-US" sz="1800" dirty="0"/>
            <a:t>: Formal process of welcoming members</a:t>
          </a:r>
        </a:p>
      </dgm:t>
    </dgm:pt>
    <dgm:pt modelId="{726918A3-8009-4264-A7DB-0D1D48D1BA4B}" type="parTrans" cxnId="{08A67351-1F24-4FA0-9A54-E73C0A939266}">
      <dgm:prSet/>
      <dgm:spPr/>
      <dgm:t>
        <a:bodyPr/>
        <a:lstStyle/>
        <a:p>
          <a:endParaRPr lang="en-US"/>
        </a:p>
      </dgm:t>
    </dgm:pt>
    <dgm:pt modelId="{685BDAC0-C1D7-42FA-B2EA-D8E2DF58E87C}" type="sibTrans" cxnId="{08A67351-1F24-4FA0-9A54-E73C0A939266}">
      <dgm:prSet/>
      <dgm:spPr/>
      <dgm:t>
        <a:bodyPr/>
        <a:lstStyle/>
        <a:p>
          <a:endParaRPr lang="en-US"/>
        </a:p>
      </dgm:t>
    </dgm:pt>
    <dgm:pt modelId="{6F45AB86-FD73-485E-8E4B-B2578FE10670}">
      <dgm:prSet custT="1"/>
      <dgm:spPr/>
      <dgm:t>
        <a:bodyPr/>
        <a:lstStyle/>
        <a:p>
          <a:pPr>
            <a:lnSpc>
              <a:spcPct val="100000"/>
            </a:lnSpc>
          </a:pPr>
          <a:r>
            <a:rPr lang="en-US" sz="1800" b="1" dirty="0"/>
            <a:t>Mentorship</a:t>
          </a:r>
          <a:r>
            <a:rPr lang="en-US" sz="1800" dirty="0"/>
            <a:t>: Providing guidance and support</a:t>
          </a:r>
        </a:p>
      </dgm:t>
    </dgm:pt>
    <dgm:pt modelId="{E837127C-0086-442E-BCC0-04484C1C9456}" type="parTrans" cxnId="{EFE57D1E-A53C-4527-ABCC-64116A42244A}">
      <dgm:prSet/>
      <dgm:spPr/>
      <dgm:t>
        <a:bodyPr/>
        <a:lstStyle/>
        <a:p>
          <a:endParaRPr lang="en-US"/>
        </a:p>
      </dgm:t>
    </dgm:pt>
    <dgm:pt modelId="{DFD10757-E9C0-4E45-B539-056A9050695B}" type="sibTrans" cxnId="{EFE57D1E-A53C-4527-ABCC-64116A42244A}">
      <dgm:prSet/>
      <dgm:spPr/>
      <dgm:t>
        <a:bodyPr/>
        <a:lstStyle/>
        <a:p>
          <a:endParaRPr lang="en-US"/>
        </a:p>
      </dgm:t>
    </dgm:pt>
    <dgm:pt modelId="{FB958BC8-2E42-4E9D-8883-A0301E8C5D1A}">
      <dgm:prSet/>
      <dgm:spPr/>
      <dgm:t>
        <a:bodyPr/>
        <a:lstStyle/>
        <a:p>
          <a:pPr>
            <a:defRPr b="1"/>
          </a:pPr>
          <a:r>
            <a:rPr lang="en-US"/>
            <a:t>Key Message</a:t>
          </a:r>
        </a:p>
      </dgm:t>
    </dgm:pt>
    <dgm:pt modelId="{55093928-3A42-4D1B-9ADA-506276FFFC63}" type="parTrans" cxnId="{1C8C0603-2865-4C9E-99BB-26F55D133CE5}">
      <dgm:prSet/>
      <dgm:spPr/>
      <dgm:t>
        <a:bodyPr/>
        <a:lstStyle/>
        <a:p>
          <a:endParaRPr lang="en-US"/>
        </a:p>
      </dgm:t>
    </dgm:pt>
    <dgm:pt modelId="{DA715769-B2BF-4ADE-A74D-90EC59358CDA}" type="sibTrans" cxnId="{1C8C0603-2865-4C9E-99BB-26F55D133CE5}">
      <dgm:prSet/>
      <dgm:spPr/>
      <dgm:t>
        <a:bodyPr/>
        <a:lstStyle/>
        <a:p>
          <a:endParaRPr lang="en-US"/>
        </a:p>
      </dgm:t>
    </dgm:pt>
    <dgm:pt modelId="{1B5DE1F8-4F69-4952-87DC-8F969B608A1C}">
      <dgm:prSet custT="1"/>
      <dgm:spPr/>
      <dgm:t>
        <a:bodyPr/>
        <a:lstStyle/>
        <a:p>
          <a:pPr>
            <a:lnSpc>
              <a:spcPct val="100000"/>
            </a:lnSpc>
          </a:pPr>
          <a:r>
            <a:rPr lang="en-US" sz="1800" dirty="0"/>
            <a:t>Members join and leave clubs, not Rotary as an organization</a:t>
          </a:r>
        </a:p>
      </dgm:t>
    </dgm:pt>
    <dgm:pt modelId="{916A7894-671E-49D8-88D2-60E30306B68C}" type="parTrans" cxnId="{CB3CE949-4AAF-43EE-BC3A-993C0A67A1BE}">
      <dgm:prSet/>
      <dgm:spPr/>
      <dgm:t>
        <a:bodyPr/>
        <a:lstStyle/>
        <a:p>
          <a:endParaRPr lang="en-US"/>
        </a:p>
      </dgm:t>
    </dgm:pt>
    <dgm:pt modelId="{11B46FB0-E898-4791-BA4C-10168FFDA033}" type="sibTrans" cxnId="{CB3CE949-4AAF-43EE-BC3A-993C0A67A1BE}">
      <dgm:prSet/>
      <dgm:spPr/>
      <dgm:t>
        <a:bodyPr/>
        <a:lstStyle/>
        <a:p>
          <a:endParaRPr lang="en-US"/>
        </a:p>
      </dgm:t>
    </dgm:pt>
    <dgm:pt modelId="{633571DE-1102-4E99-83B9-BE22B097FCD4}" type="pres">
      <dgm:prSet presAssocID="{56AE2406-747E-4A01-9B30-1F12513A7420}" presName="root" presStyleCnt="0">
        <dgm:presLayoutVars>
          <dgm:dir/>
          <dgm:resizeHandles val="exact"/>
        </dgm:presLayoutVars>
      </dgm:prSet>
      <dgm:spPr/>
    </dgm:pt>
    <dgm:pt modelId="{D62006CB-C9F8-4F06-903A-EA644D575493}" type="pres">
      <dgm:prSet presAssocID="{043730AA-45D7-4539-B66E-C42651E39579}" presName="compNode" presStyleCnt="0"/>
      <dgm:spPr/>
    </dgm:pt>
    <dgm:pt modelId="{897138F8-3E4E-49F8-964A-A8BDEB30F43D}" type="pres">
      <dgm:prSet presAssocID="{043730AA-45D7-4539-B66E-C42651E3957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6AE0E149-A6F6-4B18-AF1A-5DBA01CF6269}" type="pres">
      <dgm:prSet presAssocID="{043730AA-45D7-4539-B66E-C42651E39579}" presName="iconSpace" presStyleCnt="0"/>
      <dgm:spPr/>
    </dgm:pt>
    <dgm:pt modelId="{2D1A73BC-32B8-4648-B0C1-C64A5C5A3235}" type="pres">
      <dgm:prSet presAssocID="{043730AA-45D7-4539-B66E-C42651E39579}" presName="parTx" presStyleLbl="revTx" presStyleIdx="0" presStyleCnt="6">
        <dgm:presLayoutVars>
          <dgm:chMax val="0"/>
          <dgm:chPref val="0"/>
        </dgm:presLayoutVars>
      </dgm:prSet>
      <dgm:spPr/>
    </dgm:pt>
    <dgm:pt modelId="{4C177630-D97E-4392-8192-61BC8F3684AC}" type="pres">
      <dgm:prSet presAssocID="{043730AA-45D7-4539-B66E-C42651E39579}" presName="txSpace" presStyleCnt="0"/>
      <dgm:spPr/>
    </dgm:pt>
    <dgm:pt modelId="{53E73DC2-8EFA-4C86-BDCC-8EA1E5AA4D24}" type="pres">
      <dgm:prSet presAssocID="{043730AA-45D7-4539-B66E-C42651E39579}" presName="desTx" presStyleLbl="revTx" presStyleIdx="1" presStyleCnt="6">
        <dgm:presLayoutVars/>
      </dgm:prSet>
      <dgm:spPr/>
    </dgm:pt>
    <dgm:pt modelId="{60D515EB-A403-46EE-A60B-0AB88F6CB6F4}" type="pres">
      <dgm:prSet presAssocID="{B962B081-091B-43E5-8926-82C3F616D77B}" presName="sibTrans" presStyleCnt="0"/>
      <dgm:spPr/>
    </dgm:pt>
    <dgm:pt modelId="{029B1693-12B1-4263-BC28-611ED3B78FE5}" type="pres">
      <dgm:prSet presAssocID="{A9B5D0AB-615F-4372-8D55-AC876193D8C9}" presName="compNode" presStyleCnt="0"/>
      <dgm:spPr/>
    </dgm:pt>
    <dgm:pt modelId="{B634D9CB-8273-4FD5-A1ED-0373ED917B7F}" type="pres">
      <dgm:prSet presAssocID="{A9B5D0AB-615F-4372-8D55-AC876193D8C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F3A4DC9C-773D-45FF-8C66-808C16DC0039}" type="pres">
      <dgm:prSet presAssocID="{A9B5D0AB-615F-4372-8D55-AC876193D8C9}" presName="iconSpace" presStyleCnt="0"/>
      <dgm:spPr/>
    </dgm:pt>
    <dgm:pt modelId="{3B3F1FC6-6D1B-400C-8795-F1C6BA3F6C6E}" type="pres">
      <dgm:prSet presAssocID="{A9B5D0AB-615F-4372-8D55-AC876193D8C9}" presName="parTx" presStyleLbl="revTx" presStyleIdx="2" presStyleCnt="6">
        <dgm:presLayoutVars>
          <dgm:chMax val="0"/>
          <dgm:chPref val="0"/>
        </dgm:presLayoutVars>
      </dgm:prSet>
      <dgm:spPr/>
    </dgm:pt>
    <dgm:pt modelId="{E197AEF3-ED55-4948-A288-AB5C74420DC5}" type="pres">
      <dgm:prSet presAssocID="{A9B5D0AB-615F-4372-8D55-AC876193D8C9}" presName="txSpace" presStyleCnt="0"/>
      <dgm:spPr/>
    </dgm:pt>
    <dgm:pt modelId="{FED98571-FC02-4203-B57B-9AA583B469E9}" type="pres">
      <dgm:prSet presAssocID="{A9B5D0AB-615F-4372-8D55-AC876193D8C9}" presName="desTx" presStyleLbl="revTx" presStyleIdx="3" presStyleCnt="6">
        <dgm:presLayoutVars/>
      </dgm:prSet>
      <dgm:spPr/>
    </dgm:pt>
    <dgm:pt modelId="{DDDBC4BE-788B-4641-B3A6-0A9A91AF6E2D}" type="pres">
      <dgm:prSet presAssocID="{090DC42F-876F-47AC-8712-241D04AE4847}" presName="sibTrans" presStyleCnt="0"/>
      <dgm:spPr/>
    </dgm:pt>
    <dgm:pt modelId="{759FB203-BE10-4C6B-97C6-5E60D5906938}" type="pres">
      <dgm:prSet presAssocID="{FB958BC8-2E42-4E9D-8883-A0301E8C5D1A}" presName="compNode" presStyleCnt="0"/>
      <dgm:spPr/>
    </dgm:pt>
    <dgm:pt modelId="{B1D27A74-D68B-4BBC-9AF6-C3DBDED9B981}" type="pres">
      <dgm:prSet presAssocID="{FB958BC8-2E42-4E9D-8883-A0301E8C5D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65C2A3B8-72CF-45E4-8E0D-5315C2CC83DF}" type="pres">
      <dgm:prSet presAssocID="{FB958BC8-2E42-4E9D-8883-A0301E8C5D1A}" presName="iconSpace" presStyleCnt="0"/>
      <dgm:spPr/>
    </dgm:pt>
    <dgm:pt modelId="{E6462C7F-0BEC-4063-A736-227B38E16F5C}" type="pres">
      <dgm:prSet presAssocID="{FB958BC8-2E42-4E9D-8883-A0301E8C5D1A}" presName="parTx" presStyleLbl="revTx" presStyleIdx="4" presStyleCnt="6">
        <dgm:presLayoutVars>
          <dgm:chMax val="0"/>
          <dgm:chPref val="0"/>
        </dgm:presLayoutVars>
      </dgm:prSet>
      <dgm:spPr/>
    </dgm:pt>
    <dgm:pt modelId="{32B43C5C-CD5A-49AD-A88E-75B7D0D9C7E3}" type="pres">
      <dgm:prSet presAssocID="{FB958BC8-2E42-4E9D-8883-A0301E8C5D1A}" presName="txSpace" presStyleCnt="0"/>
      <dgm:spPr/>
    </dgm:pt>
    <dgm:pt modelId="{E256E9BC-F8DF-4FA2-8957-7237997F7289}" type="pres">
      <dgm:prSet presAssocID="{FB958BC8-2E42-4E9D-8883-A0301E8C5D1A}" presName="desTx" presStyleLbl="revTx" presStyleIdx="5" presStyleCnt="6">
        <dgm:presLayoutVars/>
      </dgm:prSet>
      <dgm:spPr/>
    </dgm:pt>
  </dgm:ptLst>
  <dgm:cxnLst>
    <dgm:cxn modelId="{1E37A100-F7E8-4E51-9FB8-17AF09188C34}" type="presOf" srcId="{623C5B9D-11DD-4388-B908-38E56CFFBA5D}" destId="{FED98571-FC02-4203-B57B-9AA583B469E9}" srcOrd="0" destOrd="1" presId="urn:microsoft.com/office/officeart/2018/2/layout/IconLabelDescriptionList"/>
    <dgm:cxn modelId="{64751F01-03C3-4D6B-B2FA-FD4C40033022}" type="presOf" srcId="{776D2B92-4F25-490B-867B-5107EBEAB2E2}" destId="{FED98571-FC02-4203-B57B-9AA583B469E9}" srcOrd="0" destOrd="0" presId="urn:microsoft.com/office/officeart/2018/2/layout/IconLabelDescriptionList"/>
    <dgm:cxn modelId="{1C8C0603-2865-4C9E-99BB-26F55D133CE5}" srcId="{56AE2406-747E-4A01-9B30-1F12513A7420}" destId="{FB958BC8-2E42-4E9D-8883-A0301E8C5D1A}" srcOrd="2" destOrd="0" parTransId="{55093928-3A42-4D1B-9ADA-506276FFFC63}" sibTransId="{DA715769-B2BF-4ADE-A74D-90EC59358CDA}"/>
    <dgm:cxn modelId="{C21BAA06-4D2C-409A-82DA-6EE37C9A8541}" srcId="{A9B5D0AB-615F-4372-8D55-AC876193D8C9}" destId="{776D2B92-4F25-490B-867B-5107EBEAB2E2}" srcOrd="0" destOrd="0" parTransId="{C63B4393-0269-49FD-BCF9-776ECFD92473}" sibTransId="{50851653-89BC-4DB5-A626-BCE62201DE6A}"/>
    <dgm:cxn modelId="{B4583E1B-1EDA-42EE-A488-D9F6609383C9}" type="presOf" srcId="{56AE2406-747E-4A01-9B30-1F12513A7420}" destId="{633571DE-1102-4E99-83B9-BE22B097FCD4}" srcOrd="0" destOrd="0" presId="urn:microsoft.com/office/officeart/2018/2/layout/IconLabelDescriptionList"/>
    <dgm:cxn modelId="{EFE57D1E-A53C-4527-ABCC-64116A42244A}" srcId="{A9B5D0AB-615F-4372-8D55-AC876193D8C9}" destId="{6F45AB86-FD73-485E-8E4B-B2578FE10670}" srcOrd="2" destOrd="0" parTransId="{E837127C-0086-442E-BCC0-04484C1C9456}" sibTransId="{DFD10757-E9C0-4E45-B539-056A9050695B}"/>
    <dgm:cxn modelId="{C9F59266-DF29-4E85-BFCB-30F2D2CE1B95}" type="presOf" srcId="{FB958BC8-2E42-4E9D-8883-A0301E8C5D1A}" destId="{E6462C7F-0BEC-4063-A736-227B38E16F5C}" srcOrd="0" destOrd="0" presId="urn:microsoft.com/office/officeart/2018/2/layout/IconLabelDescriptionList"/>
    <dgm:cxn modelId="{788CC646-02F4-42B3-B93E-F19151C19708}" type="presOf" srcId="{1B5DE1F8-4F69-4952-87DC-8F969B608A1C}" destId="{E256E9BC-F8DF-4FA2-8957-7237997F7289}" srcOrd="0" destOrd="0" presId="urn:microsoft.com/office/officeart/2018/2/layout/IconLabelDescriptionList"/>
    <dgm:cxn modelId="{CB3CE949-4AAF-43EE-BC3A-993C0A67A1BE}" srcId="{FB958BC8-2E42-4E9D-8883-A0301E8C5D1A}" destId="{1B5DE1F8-4F69-4952-87DC-8F969B608A1C}" srcOrd="0" destOrd="0" parTransId="{916A7894-671E-49D8-88D2-60E30306B68C}" sibTransId="{11B46FB0-E898-4791-BA4C-10168FFDA033}"/>
    <dgm:cxn modelId="{03500F6E-8C70-4065-9A48-EB75205A7074}" srcId="{56AE2406-747E-4A01-9B30-1F12513A7420}" destId="{043730AA-45D7-4539-B66E-C42651E39579}" srcOrd="0" destOrd="0" parTransId="{96946A36-033B-4E4F-A444-A3B179BBB8FC}" sibTransId="{B962B081-091B-43E5-8926-82C3F616D77B}"/>
    <dgm:cxn modelId="{08A67351-1F24-4FA0-9A54-E73C0A939266}" srcId="{A9B5D0AB-615F-4372-8D55-AC876193D8C9}" destId="{623C5B9D-11DD-4388-B908-38E56CFFBA5D}" srcOrd="1" destOrd="0" parTransId="{726918A3-8009-4264-A7DB-0D1D48D1BA4B}" sibTransId="{685BDAC0-C1D7-42FA-B2EA-D8E2DF58E87C}"/>
    <dgm:cxn modelId="{C059CD74-5BEA-445D-8D60-DF0744C5D314}" srcId="{56AE2406-747E-4A01-9B30-1F12513A7420}" destId="{A9B5D0AB-615F-4372-8D55-AC876193D8C9}" srcOrd="1" destOrd="0" parTransId="{6DB21280-ACCE-4D0E-A21A-E99514353327}" sibTransId="{090DC42F-876F-47AC-8712-241D04AE4847}"/>
    <dgm:cxn modelId="{0AA7637B-08C3-4C3F-B992-AF22688261F5}" srcId="{043730AA-45D7-4539-B66E-C42651E39579}" destId="{EAFFFE64-DF85-4A6A-B7C3-9A405E02D676}" srcOrd="1" destOrd="0" parTransId="{4DBB9E5E-953E-4A5E-A3FE-888CB2869BE9}" sibTransId="{A5562964-E89A-4EBA-89D4-92005425713A}"/>
    <dgm:cxn modelId="{02ADCB82-191F-46B0-8E83-E1773293988D}" srcId="{043730AA-45D7-4539-B66E-C42651E39579}" destId="{5B9F50E7-88AF-4C66-ABE5-A783964AB007}" srcOrd="0" destOrd="0" parTransId="{4F2D2D9E-A61D-4615-9FF9-B1E1E0B17023}" sibTransId="{045CC26F-157B-4D0A-AF49-0D83F31DD482}"/>
    <dgm:cxn modelId="{C328EF92-CA69-45C6-80A9-F069943221D9}" type="presOf" srcId="{6F45AB86-FD73-485E-8E4B-B2578FE10670}" destId="{FED98571-FC02-4203-B57B-9AA583B469E9}" srcOrd="0" destOrd="2" presId="urn:microsoft.com/office/officeart/2018/2/layout/IconLabelDescriptionList"/>
    <dgm:cxn modelId="{8B205993-FFC5-4512-81EA-501C8231D612}" type="presOf" srcId="{5B9F50E7-88AF-4C66-ABE5-A783964AB007}" destId="{53E73DC2-8EFA-4C86-BDCC-8EA1E5AA4D24}" srcOrd="0" destOrd="0" presId="urn:microsoft.com/office/officeart/2018/2/layout/IconLabelDescriptionList"/>
    <dgm:cxn modelId="{754E30AE-278B-42DC-917D-EDD2D96644F4}" type="presOf" srcId="{043730AA-45D7-4539-B66E-C42651E39579}" destId="{2D1A73BC-32B8-4648-B0C1-C64A5C5A3235}" srcOrd="0" destOrd="0" presId="urn:microsoft.com/office/officeart/2018/2/layout/IconLabelDescriptionList"/>
    <dgm:cxn modelId="{69129CB6-FC2F-4CCD-8EA6-437F3DEC236A}" type="presOf" srcId="{EAFFFE64-DF85-4A6A-B7C3-9A405E02D676}" destId="{53E73DC2-8EFA-4C86-BDCC-8EA1E5AA4D24}" srcOrd="0" destOrd="1" presId="urn:microsoft.com/office/officeart/2018/2/layout/IconLabelDescriptionList"/>
    <dgm:cxn modelId="{CC191FBF-A9D2-4E69-ADA0-0FB5EBDC260E}" type="presOf" srcId="{A9B5D0AB-615F-4372-8D55-AC876193D8C9}" destId="{3B3F1FC6-6D1B-400C-8795-F1C6BA3F6C6E}" srcOrd="0" destOrd="0" presId="urn:microsoft.com/office/officeart/2018/2/layout/IconLabelDescriptionList"/>
    <dgm:cxn modelId="{59D790F0-87C6-44DB-8D61-D6839EEBE682}" type="presParOf" srcId="{633571DE-1102-4E99-83B9-BE22B097FCD4}" destId="{D62006CB-C9F8-4F06-903A-EA644D575493}" srcOrd="0" destOrd="0" presId="urn:microsoft.com/office/officeart/2018/2/layout/IconLabelDescriptionList"/>
    <dgm:cxn modelId="{E8F935FD-7B52-4148-A119-F80D6E0F87E9}" type="presParOf" srcId="{D62006CB-C9F8-4F06-903A-EA644D575493}" destId="{897138F8-3E4E-49F8-964A-A8BDEB30F43D}" srcOrd="0" destOrd="0" presId="urn:microsoft.com/office/officeart/2018/2/layout/IconLabelDescriptionList"/>
    <dgm:cxn modelId="{666D8BDC-2C46-4498-BDDD-2DE06D4C2A9C}" type="presParOf" srcId="{D62006CB-C9F8-4F06-903A-EA644D575493}" destId="{6AE0E149-A6F6-4B18-AF1A-5DBA01CF6269}" srcOrd="1" destOrd="0" presId="urn:microsoft.com/office/officeart/2018/2/layout/IconLabelDescriptionList"/>
    <dgm:cxn modelId="{15242A09-3AE5-46AC-ACA0-1D469C3E8C73}" type="presParOf" srcId="{D62006CB-C9F8-4F06-903A-EA644D575493}" destId="{2D1A73BC-32B8-4648-B0C1-C64A5C5A3235}" srcOrd="2" destOrd="0" presId="urn:microsoft.com/office/officeart/2018/2/layout/IconLabelDescriptionList"/>
    <dgm:cxn modelId="{2002803F-2871-4535-A662-D6DD2F3FD8C2}" type="presParOf" srcId="{D62006CB-C9F8-4F06-903A-EA644D575493}" destId="{4C177630-D97E-4392-8192-61BC8F3684AC}" srcOrd="3" destOrd="0" presId="urn:microsoft.com/office/officeart/2018/2/layout/IconLabelDescriptionList"/>
    <dgm:cxn modelId="{354D4960-A4C5-40EE-8EB4-FEE92D138777}" type="presParOf" srcId="{D62006CB-C9F8-4F06-903A-EA644D575493}" destId="{53E73DC2-8EFA-4C86-BDCC-8EA1E5AA4D24}" srcOrd="4" destOrd="0" presId="urn:microsoft.com/office/officeart/2018/2/layout/IconLabelDescriptionList"/>
    <dgm:cxn modelId="{68D8547F-8162-4774-9203-EE6979CFC7A0}" type="presParOf" srcId="{633571DE-1102-4E99-83B9-BE22B097FCD4}" destId="{60D515EB-A403-46EE-A60B-0AB88F6CB6F4}" srcOrd="1" destOrd="0" presId="urn:microsoft.com/office/officeart/2018/2/layout/IconLabelDescriptionList"/>
    <dgm:cxn modelId="{09F88FEF-51F7-4388-841F-C813E8594F54}" type="presParOf" srcId="{633571DE-1102-4E99-83B9-BE22B097FCD4}" destId="{029B1693-12B1-4263-BC28-611ED3B78FE5}" srcOrd="2" destOrd="0" presId="urn:microsoft.com/office/officeart/2018/2/layout/IconLabelDescriptionList"/>
    <dgm:cxn modelId="{61FD72D5-E42B-4005-B556-2869849F085B}" type="presParOf" srcId="{029B1693-12B1-4263-BC28-611ED3B78FE5}" destId="{B634D9CB-8273-4FD5-A1ED-0373ED917B7F}" srcOrd="0" destOrd="0" presId="urn:microsoft.com/office/officeart/2018/2/layout/IconLabelDescriptionList"/>
    <dgm:cxn modelId="{3F867486-D244-4E1B-BA24-96EDCFF371B0}" type="presParOf" srcId="{029B1693-12B1-4263-BC28-611ED3B78FE5}" destId="{F3A4DC9C-773D-45FF-8C66-808C16DC0039}" srcOrd="1" destOrd="0" presId="urn:microsoft.com/office/officeart/2018/2/layout/IconLabelDescriptionList"/>
    <dgm:cxn modelId="{6B9D20B0-0996-4DB4-9BDA-C247E036BEDA}" type="presParOf" srcId="{029B1693-12B1-4263-BC28-611ED3B78FE5}" destId="{3B3F1FC6-6D1B-400C-8795-F1C6BA3F6C6E}" srcOrd="2" destOrd="0" presId="urn:microsoft.com/office/officeart/2018/2/layout/IconLabelDescriptionList"/>
    <dgm:cxn modelId="{A8564DC8-6C0C-48AD-BF0C-7066E1565529}" type="presParOf" srcId="{029B1693-12B1-4263-BC28-611ED3B78FE5}" destId="{E197AEF3-ED55-4948-A288-AB5C74420DC5}" srcOrd="3" destOrd="0" presId="urn:microsoft.com/office/officeart/2018/2/layout/IconLabelDescriptionList"/>
    <dgm:cxn modelId="{23DF3632-F2E1-48D8-B964-721BF9726D94}" type="presParOf" srcId="{029B1693-12B1-4263-BC28-611ED3B78FE5}" destId="{FED98571-FC02-4203-B57B-9AA583B469E9}" srcOrd="4" destOrd="0" presId="urn:microsoft.com/office/officeart/2018/2/layout/IconLabelDescriptionList"/>
    <dgm:cxn modelId="{9341D7F9-3923-458B-AC5C-4CAE249356E1}" type="presParOf" srcId="{633571DE-1102-4E99-83B9-BE22B097FCD4}" destId="{DDDBC4BE-788B-4641-B3A6-0A9A91AF6E2D}" srcOrd="3" destOrd="0" presId="urn:microsoft.com/office/officeart/2018/2/layout/IconLabelDescriptionList"/>
    <dgm:cxn modelId="{0C3BE3DF-CE20-445B-947F-16C2BCEC586D}" type="presParOf" srcId="{633571DE-1102-4E99-83B9-BE22B097FCD4}" destId="{759FB203-BE10-4C6B-97C6-5E60D5906938}" srcOrd="4" destOrd="0" presId="urn:microsoft.com/office/officeart/2018/2/layout/IconLabelDescriptionList"/>
    <dgm:cxn modelId="{A04510C5-80F5-48EA-9B72-B019B0856C77}" type="presParOf" srcId="{759FB203-BE10-4C6B-97C6-5E60D5906938}" destId="{B1D27A74-D68B-4BBC-9AF6-C3DBDED9B981}" srcOrd="0" destOrd="0" presId="urn:microsoft.com/office/officeart/2018/2/layout/IconLabelDescriptionList"/>
    <dgm:cxn modelId="{BD3C33FC-4A40-4FA5-9F80-AB97E0E72B94}" type="presParOf" srcId="{759FB203-BE10-4C6B-97C6-5E60D5906938}" destId="{65C2A3B8-72CF-45E4-8E0D-5315C2CC83DF}" srcOrd="1" destOrd="0" presId="urn:microsoft.com/office/officeart/2018/2/layout/IconLabelDescriptionList"/>
    <dgm:cxn modelId="{1632995A-B214-4784-A26D-C59A1AB47D7D}" type="presParOf" srcId="{759FB203-BE10-4C6B-97C6-5E60D5906938}" destId="{E6462C7F-0BEC-4063-A736-227B38E16F5C}" srcOrd="2" destOrd="0" presId="urn:microsoft.com/office/officeart/2018/2/layout/IconLabelDescriptionList"/>
    <dgm:cxn modelId="{9F503589-B567-4C9D-8D37-FFBA1B02A726}" type="presParOf" srcId="{759FB203-BE10-4C6B-97C6-5E60D5906938}" destId="{32B43C5C-CD5A-49AD-A88E-75B7D0D9C7E3}" srcOrd="3" destOrd="0" presId="urn:microsoft.com/office/officeart/2018/2/layout/IconLabelDescriptionList"/>
    <dgm:cxn modelId="{BC672B05-A5E2-4309-BB1C-073913ADA400}" type="presParOf" srcId="{759FB203-BE10-4C6B-97C6-5E60D5906938}" destId="{E256E9BC-F8DF-4FA2-8957-7237997F7289}"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DD595A-0BE7-4EAC-8CA6-22306F3C707A}" type="doc">
      <dgm:prSet loTypeId="urn:microsoft.com/office/officeart/2005/8/layout/vList5" loCatId="list" qsTypeId="urn:microsoft.com/office/officeart/2005/8/quickstyle/simple5" qsCatId="simple" csTypeId="urn:microsoft.com/office/officeart/2005/8/colors/accent2_2" csCatId="accent2" phldr="1"/>
      <dgm:spPr/>
      <dgm:t>
        <a:bodyPr/>
        <a:lstStyle/>
        <a:p>
          <a:endParaRPr lang="en-US"/>
        </a:p>
      </dgm:t>
    </dgm:pt>
    <dgm:pt modelId="{32347B25-6260-4807-9A05-4CDBDFD5D484}">
      <dgm:prSet/>
      <dgm:spPr/>
      <dgm:t>
        <a:bodyPr/>
        <a:lstStyle/>
        <a:p>
          <a:r>
            <a:rPr lang="en-US" dirty="0"/>
            <a:t>Celebrate</a:t>
          </a:r>
        </a:p>
      </dgm:t>
    </dgm:pt>
    <dgm:pt modelId="{21B2F787-87C9-4713-89D6-5BFBDD13E182}" type="parTrans" cxnId="{216A58BF-A8D1-4062-B796-71D433FB9320}">
      <dgm:prSet/>
      <dgm:spPr/>
      <dgm:t>
        <a:bodyPr/>
        <a:lstStyle/>
        <a:p>
          <a:endParaRPr lang="en-US"/>
        </a:p>
      </dgm:t>
    </dgm:pt>
    <dgm:pt modelId="{1C9E4EEC-BBB3-4313-8178-F010798A0A31}" type="sibTrans" cxnId="{216A58BF-A8D1-4062-B796-71D433FB9320}">
      <dgm:prSet/>
      <dgm:spPr/>
      <dgm:t>
        <a:bodyPr/>
        <a:lstStyle/>
        <a:p>
          <a:endParaRPr lang="en-US"/>
        </a:p>
      </dgm:t>
    </dgm:pt>
    <dgm:pt modelId="{4465E40C-6DE0-49DD-BBA5-DBD26DDA0A5C}">
      <dgm:prSet/>
      <dgm:spPr/>
      <dgm:t>
        <a:bodyPr/>
        <a:lstStyle/>
        <a:p>
          <a:r>
            <a:rPr lang="en-US" b="1" dirty="0">
              <a:solidFill>
                <a:schemeClr val="accent1"/>
              </a:solidFill>
            </a:rPr>
            <a:t>Celebrate New Member Publicly</a:t>
          </a:r>
        </a:p>
      </dgm:t>
    </dgm:pt>
    <dgm:pt modelId="{FFA4BAA4-ADC2-499E-B454-BD1307F89D26}" type="parTrans" cxnId="{794CD00B-2738-4869-9775-9F658A8CE16F}">
      <dgm:prSet/>
      <dgm:spPr/>
      <dgm:t>
        <a:bodyPr/>
        <a:lstStyle/>
        <a:p>
          <a:endParaRPr lang="en-US"/>
        </a:p>
      </dgm:t>
    </dgm:pt>
    <dgm:pt modelId="{9ECA09C2-8EDA-48F1-BFD1-ACC463D0B6A4}" type="sibTrans" cxnId="{794CD00B-2738-4869-9775-9F658A8CE16F}">
      <dgm:prSet/>
      <dgm:spPr/>
      <dgm:t>
        <a:bodyPr/>
        <a:lstStyle/>
        <a:p>
          <a:endParaRPr lang="en-US"/>
        </a:p>
      </dgm:t>
    </dgm:pt>
    <dgm:pt modelId="{BB881A43-0F9A-41AA-BD62-A9749F4CF1A9}">
      <dgm:prSet/>
      <dgm:spPr/>
      <dgm:t>
        <a:bodyPr/>
        <a:lstStyle/>
        <a:p>
          <a:r>
            <a:rPr lang="en-US" dirty="0"/>
            <a:t>Use personalized music intro during club celebration</a:t>
          </a:r>
        </a:p>
      </dgm:t>
    </dgm:pt>
    <dgm:pt modelId="{375FF39A-9C4D-46C4-B240-10415AC46E55}" type="parTrans" cxnId="{8757BFA6-145A-44EB-A9A9-095BAA2667EB}">
      <dgm:prSet/>
      <dgm:spPr/>
      <dgm:t>
        <a:bodyPr/>
        <a:lstStyle/>
        <a:p>
          <a:endParaRPr lang="en-US"/>
        </a:p>
      </dgm:t>
    </dgm:pt>
    <dgm:pt modelId="{7F2C1F93-0C17-43FA-AA80-A8C1424FBF1C}" type="sibTrans" cxnId="{8757BFA6-145A-44EB-A9A9-095BAA2667EB}">
      <dgm:prSet/>
      <dgm:spPr/>
      <dgm:t>
        <a:bodyPr/>
        <a:lstStyle/>
        <a:p>
          <a:endParaRPr lang="en-US"/>
        </a:p>
      </dgm:t>
    </dgm:pt>
    <dgm:pt modelId="{52BD2132-D6AC-4B9D-86EC-672B183812D6}">
      <dgm:prSet/>
      <dgm:spPr/>
      <dgm:t>
        <a:bodyPr/>
        <a:lstStyle/>
        <a:p>
          <a:r>
            <a:rPr lang="en-US"/>
            <a:t>Share photos and updates on social media platforms</a:t>
          </a:r>
        </a:p>
      </dgm:t>
    </dgm:pt>
    <dgm:pt modelId="{6D7C28D6-F1ED-4ED5-8B77-B0DC916A8E07}" type="parTrans" cxnId="{4A6E3E51-7CFC-4231-B95B-6A4464890228}">
      <dgm:prSet/>
      <dgm:spPr/>
      <dgm:t>
        <a:bodyPr/>
        <a:lstStyle/>
        <a:p>
          <a:endParaRPr lang="en-US"/>
        </a:p>
      </dgm:t>
    </dgm:pt>
    <dgm:pt modelId="{4E013C5F-1BDA-429F-AD1C-57B1448F3D59}" type="sibTrans" cxnId="{4A6E3E51-7CFC-4231-B95B-6A4464890228}">
      <dgm:prSet/>
      <dgm:spPr/>
      <dgm:t>
        <a:bodyPr/>
        <a:lstStyle/>
        <a:p>
          <a:endParaRPr lang="en-US"/>
        </a:p>
      </dgm:t>
    </dgm:pt>
    <dgm:pt modelId="{06CA0DF8-0781-4635-A535-9950C60B7E0F}">
      <dgm:prSet/>
      <dgm:spPr/>
      <dgm:t>
        <a:bodyPr/>
        <a:lstStyle/>
        <a:p>
          <a:r>
            <a:rPr lang="en-US" dirty="0"/>
            <a:t>Introduce</a:t>
          </a:r>
        </a:p>
      </dgm:t>
    </dgm:pt>
    <dgm:pt modelId="{33A6106E-16C6-484A-9FC8-88543759E4B9}" type="parTrans" cxnId="{431E069F-167A-4C90-B64C-D04DB36B03BE}">
      <dgm:prSet/>
      <dgm:spPr/>
      <dgm:t>
        <a:bodyPr/>
        <a:lstStyle/>
        <a:p>
          <a:endParaRPr lang="en-US"/>
        </a:p>
      </dgm:t>
    </dgm:pt>
    <dgm:pt modelId="{FC1D1E52-5E06-4D40-9257-E985DD2BE3B5}" type="sibTrans" cxnId="{431E069F-167A-4C90-B64C-D04DB36B03BE}">
      <dgm:prSet/>
      <dgm:spPr/>
      <dgm:t>
        <a:bodyPr/>
        <a:lstStyle/>
        <a:p>
          <a:endParaRPr lang="en-US"/>
        </a:p>
      </dgm:t>
    </dgm:pt>
    <dgm:pt modelId="{C8BC567F-3E93-48AE-8B72-7CE5CFCBE94A}">
      <dgm:prSet/>
      <dgm:spPr/>
      <dgm:t>
        <a:bodyPr/>
        <a:lstStyle/>
        <a:p>
          <a:r>
            <a:rPr lang="en-US" b="1" dirty="0">
              <a:solidFill>
                <a:schemeClr val="accent1"/>
              </a:solidFill>
            </a:rPr>
            <a:t>Assign Speaking Role</a:t>
          </a:r>
        </a:p>
      </dgm:t>
    </dgm:pt>
    <dgm:pt modelId="{CFAEAFBA-1286-4227-8056-F3C3B65589A8}" type="parTrans" cxnId="{552AEB1F-D358-469E-88DC-49B9BB5B6889}">
      <dgm:prSet/>
      <dgm:spPr/>
      <dgm:t>
        <a:bodyPr/>
        <a:lstStyle/>
        <a:p>
          <a:endParaRPr lang="en-US"/>
        </a:p>
      </dgm:t>
    </dgm:pt>
    <dgm:pt modelId="{C2A4DDC2-0FA8-4595-9A48-F662FF7BBFD3}" type="sibTrans" cxnId="{552AEB1F-D358-469E-88DC-49B9BB5B6889}">
      <dgm:prSet/>
      <dgm:spPr/>
      <dgm:t>
        <a:bodyPr/>
        <a:lstStyle/>
        <a:p>
          <a:endParaRPr lang="en-US"/>
        </a:p>
      </dgm:t>
    </dgm:pt>
    <dgm:pt modelId="{F5DD716E-983B-47C8-BEF2-4D9C48B80DB7}">
      <dgm:prSet/>
      <dgm:spPr/>
      <dgm:t>
        <a:bodyPr/>
        <a:lstStyle/>
        <a:p>
          <a:r>
            <a:rPr lang="en-US"/>
            <a:t>Offer a speaking opportunity if the new member is comfortable</a:t>
          </a:r>
        </a:p>
      </dgm:t>
    </dgm:pt>
    <dgm:pt modelId="{6F4D8A34-1814-4701-903D-B29744B71812}" type="parTrans" cxnId="{FB70B213-03B6-45E5-94E7-E58557939383}">
      <dgm:prSet/>
      <dgm:spPr/>
      <dgm:t>
        <a:bodyPr/>
        <a:lstStyle/>
        <a:p>
          <a:endParaRPr lang="en-US"/>
        </a:p>
      </dgm:t>
    </dgm:pt>
    <dgm:pt modelId="{3E220375-B347-430F-871C-D18F37FCA9E7}" type="sibTrans" cxnId="{FB70B213-03B6-45E5-94E7-E58557939383}">
      <dgm:prSet/>
      <dgm:spPr/>
      <dgm:t>
        <a:bodyPr/>
        <a:lstStyle/>
        <a:p>
          <a:endParaRPr lang="en-US"/>
        </a:p>
      </dgm:t>
    </dgm:pt>
    <dgm:pt modelId="{F5EF00C2-3904-4A0A-AD26-0B8C9CF8F03E}">
      <dgm:prSet/>
      <dgm:spPr/>
      <dgm:t>
        <a:bodyPr/>
        <a:lstStyle/>
        <a:p>
          <a:r>
            <a:rPr lang="en-US"/>
            <a:t>Provide two prompts in advance to help prepare</a:t>
          </a:r>
        </a:p>
      </dgm:t>
    </dgm:pt>
    <dgm:pt modelId="{2C5EAE39-9FB1-4639-B9BA-C950F1A3697A}" type="parTrans" cxnId="{5C9A397E-5CB7-4364-B88C-3CCB8411061C}">
      <dgm:prSet/>
      <dgm:spPr/>
      <dgm:t>
        <a:bodyPr/>
        <a:lstStyle/>
        <a:p>
          <a:endParaRPr lang="en-US"/>
        </a:p>
      </dgm:t>
    </dgm:pt>
    <dgm:pt modelId="{D1A5E23A-5BBE-41CD-B610-0B7673F90671}" type="sibTrans" cxnId="{5C9A397E-5CB7-4364-B88C-3CCB8411061C}">
      <dgm:prSet/>
      <dgm:spPr/>
      <dgm:t>
        <a:bodyPr/>
        <a:lstStyle/>
        <a:p>
          <a:endParaRPr lang="en-US"/>
        </a:p>
      </dgm:t>
    </dgm:pt>
    <dgm:pt modelId="{BBD61D0A-E5BF-4752-B84F-AF717B0280C3}">
      <dgm:prSet/>
      <dgm:spPr/>
      <dgm:t>
        <a:bodyPr/>
        <a:lstStyle/>
        <a:p>
          <a:r>
            <a:rPr lang="en-US" dirty="0"/>
            <a:t>Testimonial</a:t>
          </a:r>
        </a:p>
      </dgm:t>
    </dgm:pt>
    <dgm:pt modelId="{D922C401-4F49-4F50-AF96-47D05BF89136}" type="parTrans" cxnId="{AEE17488-DD77-4A67-9C9F-6ABDEF170862}">
      <dgm:prSet/>
      <dgm:spPr/>
      <dgm:t>
        <a:bodyPr/>
        <a:lstStyle/>
        <a:p>
          <a:endParaRPr lang="en-US"/>
        </a:p>
      </dgm:t>
    </dgm:pt>
    <dgm:pt modelId="{703560B3-5D05-470B-B481-E674382D1952}" type="sibTrans" cxnId="{AEE17488-DD77-4A67-9C9F-6ABDEF170862}">
      <dgm:prSet/>
      <dgm:spPr/>
      <dgm:t>
        <a:bodyPr/>
        <a:lstStyle/>
        <a:p>
          <a:endParaRPr lang="en-US"/>
        </a:p>
      </dgm:t>
    </dgm:pt>
    <dgm:pt modelId="{D41A8BC1-E131-46EB-935E-47145023FEEB}">
      <dgm:prSet/>
      <dgm:spPr/>
      <dgm:t>
        <a:bodyPr/>
        <a:lstStyle/>
        <a:p>
          <a:r>
            <a:rPr lang="en-US" b="1" dirty="0">
              <a:solidFill>
                <a:schemeClr val="accent1"/>
              </a:solidFill>
            </a:rPr>
            <a:t>Include Testimonials</a:t>
          </a:r>
        </a:p>
      </dgm:t>
    </dgm:pt>
    <dgm:pt modelId="{AA1774DE-3F34-422C-A9BC-A13C1604848D}" type="parTrans" cxnId="{868BE48E-407B-4E12-A9AD-A36C6397421F}">
      <dgm:prSet/>
      <dgm:spPr/>
      <dgm:t>
        <a:bodyPr/>
        <a:lstStyle/>
        <a:p>
          <a:endParaRPr lang="en-US"/>
        </a:p>
      </dgm:t>
    </dgm:pt>
    <dgm:pt modelId="{8AE5DDEA-4126-40BD-B148-2A68E062AE3C}" type="sibTrans" cxnId="{868BE48E-407B-4E12-A9AD-A36C6397421F}">
      <dgm:prSet/>
      <dgm:spPr/>
      <dgm:t>
        <a:bodyPr/>
        <a:lstStyle/>
        <a:p>
          <a:endParaRPr lang="en-US"/>
        </a:p>
      </dgm:t>
    </dgm:pt>
    <dgm:pt modelId="{670D3585-C31C-49B6-917F-BC2E1ED482EE}">
      <dgm:prSet/>
      <dgm:spPr/>
      <dgm:t>
        <a:bodyPr/>
        <a:lstStyle/>
        <a:p>
          <a:r>
            <a:rPr lang="en-US"/>
            <a:t>Share a short testimonial from the sponsor</a:t>
          </a:r>
        </a:p>
      </dgm:t>
    </dgm:pt>
    <dgm:pt modelId="{95464E8A-A415-497A-94BF-12F714598130}" type="parTrans" cxnId="{586C8CE6-270D-4AD7-9D82-D1421F860BB4}">
      <dgm:prSet/>
      <dgm:spPr/>
      <dgm:t>
        <a:bodyPr/>
        <a:lstStyle/>
        <a:p>
          <a:endParaRPr lang="en-US"/>
        </a:p>
      </dgm:t>
    </dgm:pt>
    <dgm:pt modelId="{06D3BB5C-7A1F-49F9-832A-810EEB786759}" type="sibTrans" cxnId="{586C8CE6-270D-4AD7-9D82-D1421F860BB4}">
      <dgm:prSet/>
      <dgm:spPr/>
      <dgm:t>
        <a:bodyPr/>
        <a:lstStyle/>
        <a:p>
          <a:endParaRPr lang="en-US"/>
        </a:p>
      </dgm:t>
    </dgm:pt>
    <dgm:pt modelId="{74245828-D453-4CC4-ACE2-AAE54CCF4BA4}">
      <dgm:prSet/>
      <dgm:spPr/>
      <dgm:t>
        <a:bodyPr/>
        <a:lstStyle/>
        <a:p>
          <a:r>
            <a:rPr lang="en-US" dirty="0"/>
            <a:t>Feature a testimonial from a recent inductee or special guest</a:t>
          </a:r>
        </a:p>
      </dgm:t>
    </dgm:pt>
    <dgm:pt modelId="{C1165FBD-8B82-44C1-B3B9-CE77A4ECF00F}" type="parTrans" cxnId="{A793C4EB-E77A-4CB7-8CD4-BB12B5A09CB7}">
      <dgm:prSet/>
      <dgm:spPr/>
      <dgm:t>
        <a:bodyPr/>
        <a:lstStyle/>
        <a:p>
          <a:endParaRPr lang="en-US"/>
        </a:p>
      </dgm:t>
    </dgm:pt>
    <dgm:pt modelId="{456491B6-F19C-475A-8224-05749C43B3A1}" type="sibTrans" cxnId="{A793C4EB-E77A-4CB7-8CD4-BB12B5A09CB7}">
      <dgm:prSet/>
      <dgm:spPr/>
      <dgm:t>
        <a:bodyPr/>
        <a:lstStyle/>
        <a:p>
          <a:endParaRPr lang="en-US"/>
        </a:p>
      </dgm:t>
    </dgm:pt>
    <dgm:pt modelId="{3B0EF7B8-0809-41AF-BA29-C61805A8CEBE}">
      <dgm:prSet/>
      <dgm:spPr/>
      <dgm:t>
        <a:bodyPr/>
        <a:lstStyle/>
        <a:p>
          <a:r>
            <a:rPr lang="en-US" dirty="0"/>
            <a:t>Resources</a:t>
          </a:r>
        </a:p>
      </dgm:t>
    </dgm:pt>
    <dgm:pt modelId="{418823B2-FDE7-4747-9AD4-867A60FCD23A}" type="parTrans" cxnId="{5DDA8828-38F3-4419-B00B-CFFE24F9BD8A}">
      <dgm:prSet/>
      <dgm:spPr/>
      <dgm:t>
        <a:bodyPr/>
        <a:lstStyle/>
        <a:p>
          <a:endParaRPr lang="en-US"/>
        </a:p>
      </dgm:t>
    </dgm:pt>
    <dgm:pt modelId="{5382FF1C-B313-450C-BD91-AA7A670B207D}" type="sibTrans" cxnId="{5DDA8828-38F3-4419-B00B-CFFE24F9BD8A}">
      <dgm:prSet/>
      <dgm:spPr/>
      <dgm:t>
        <a:bodyPr/>
        <a:lstStyle/>
        <a:p>
          <a:endParaRPr lang="en-US"/>
        </a:p>
      </dgm:t>
    </dgm:pt>
    <dgm:pt modelId="{E44B86BF-5402-4FC5-B0F2-5F8A754A3C96}">
      <dgm:prSet/>
      <dgm:spPr/>
      <dgm:t>
        <a:bodyPr/>
        <a:lstStyle/>
        <a:p>
          <a:r>
            <a:rPr lang="en-US" b="1" dirty="0">
              <a:solidFill>
                <a:schemeClr val="accent1"/>
              </a:solidFill>
            </a:rPr>
            <a:t>Utilize Resources</a:t>
          </a:r>
        </a:p>
      </dgm:t>
    </dgm:pt>
    <dgm:pt modelId="{3EC6D8FC-BE35-4D9A-A928-5EE86E37740D}" type="parTrans" cxnId="{514B7E4F-D3AA-4925-A801-97BA0E976783}">
      <dgm:prSet/>
      <dgm:spPr/>
      <dgm:t>
        <a:bodyPr/>
        <a:lstStyle/>
        <a:p>
          <a:endParaRPr lang="en-US"/>
        </a:p>
      </dgm:t>
    </dgm:pt>
    <dgm:pt modelId="{0D9917BA-9A3B-413E-9502-93EF643E365E}" type="sibTrans" cxnId="{514B7E4F-D3AA-4925-A801-97BA0E976783}">
      <dgm:prSet/>
      <dgm:spPr/>
      <dgm:t>
        <a:bodyPr/>
        <a:lstStyle/>
        <a:p>
          <a:endParaRPr lang="en-US"/>
        </a:p>
      </dgm:t>
    </dgm:pt>
    <dgm:pt modelId="{EAD31F2F-181E-4FAE-9AB9-C86ECBDAEAA8}">
      <dgm:prSet/>
      <dgm:spPr/>
      <dgm:t>
        <a:bodyPr/>
        <a:lstStyle/>
        <a:p>
          <a:r>
            <a:rPr lang="en-US"/>
            <a:t>Refer to sample script for the event</a:t>
          </a:r>
        </a:p>
      </dgm:t>
    </dgm:pt>
    <dgm:pt modelId="{857DE91E-4E0C-43C8-AE5C-9D8A4CB461AB}" type="parTrans" cxnId="{903FC588-3848-45AB-96B6-7D77DE9F9BDF}">
      <dgm:prSet/>
      <dgm:spPr/>
      <dgm:t>
        <a:bodyPr/>
        <a:lstStyle/>
        <a:p>
          <a:endParaRPr lang="en-US"/>
        </a:p>
      </dgm:t>
    </dgm:pt>
    <dgm:pt modelId="{6E355269-93F3-4B55-B09F-997513B95904}" type="sibTrans" cxnId="{903FC588-3848-45AB-96B6-7D77DE9F9BDF}">
      <dgm:prSet/>
      <dgm:spPr/>
      <dgm:t>
        <a:bodyPr/>
        <a:lstStyle/>
        <a:p>
          <a:endParaRPr lang="en-US"/>
        </a:p>
      </dgm:t>
    </dgm:pt>
    <dgm:pt modelId="{D48CA916-AEEB-47F6-B62E-3AB26DFD296B}">
      <dgm:prSet/>
      <dgm:spPr/>
      <dgm:t>
        <a:bodyPr/>
        <a:lstStyle/>
        <a:p>
          <a:r>
            <a:rPr lang="en-US" dirty="0"/>
            <a:t>Use planning checklist</a:t>
          </a:r>
        </a:p>
      </dgm:t>
    </dgm:pt>
    <dgm:pt modelId="{7B882DBC-CCA5-4694-830A-4413BC2FE990}" type="parTrans" cxnId="{D30A3B01-17A5-4080-B568-FB0EA3A9D7AD}">
      <dgm:prSet/>
      <dgm:spPr/>
      <dgm:t>
        <a:bodyPr/>
        <a:lstStyle/>
        <a:p>
          <a:endParaRPr lang="en-US"/>
        </a:p>
      </dgm:t>
    </dgm:pt>
    <dgm:pt modelId="{5FBC4A0A-7667-43EC-A8F3-75062A7FF458}" type="sibTrans" cxnId="{D30A3B01-17A5-4080-B568-FB0EA3A9D7AD}">
      <dgm:prSet/>
      <dgm:spPr/>
      <dgm:t>
        <a:bodyPr/>
        <a:lstStyle/>
        <a:p>
          <a:endParaRPr lang="en-US"/>
        </a:p>
      </dgm:t>
    </dgm:pt>
    <dgm:pt modelId="{51881D95-B896-4F5D-A248-21797EFA048F}" type="pres">
      <dgm:prSet presAssocID="{1BDD595A-0BE7-4EAC-8CA6-22306F3C707A}" presName="Name0" presStyleCnt="0">
        <dgm:presLayoutVars>
          <dgm:dir/>
          <dgm:animLvl val="lvl"/>
          <dgm:resizeHandles val="exact"/>
        </dgm:presLayoutVars>
      </dgm:prSet>
      <dgm:spPr/>
    </dgm:pt>
    <dgm:pt modelId="{919BFD2A-4990-414F-917E-6372ACF4E691}" type="pres">
      <dgm:prSet presAssocID="{32347B25-6260-4807-9A05-4CDBDFD5D484}" presName="linNode" presStyleCnt="0"/>
      <dgm:spPr/>
    </dgm:pt>
    <dgm:pt modelId="{E883CD1C-7B85-4BB7-92C3-60D629A549F5}" type="pres">
      <dgm:prSet presAssocID="{32347B25-6260-4807-9A05-4CDBDFD5D484}" presName="parentText" presStyleLbl="node1" presStyleIdx="0" presStyleCnt="4">
        <dgm:presLayoutVars>
          <dgm:chMax val="1"/>
          <dgm:bulletEnabled val="1"/>
        </dgm:presLayoutVars>
      </dgm:prSet>
      <dgm:spPr/>
    </dgm:pt>
    <dgm:pt modelId="{CE6BD7C1-C3E6-4772-86C2-43194C0CD236}" type="pres">
      <dgm:prSet presAssocID="{32347B25-6260-4807-9A05-4CDBDFD5D484}" presName="descendantText" presStyleLbl="alignAccFollowNode1" presStyleIdx="0" presStyleCnt="4">
        <dgm:presLayoutVars>
          <dgm:bulletEnabled val="1"/>
        </dgm:presLayoutVars>
      </dgm:prSet>
      <dgm:spPr/>
    </dgm:pt>
    <dgm:pt modelId="{3FD29675-976D-413F-BF9F-B4E405CA6226}" type="pres">
      <dgm:prSet presAssocID="{1C9E4EEC-BBB3-4313-8178-F010798A0A31}" presName="sp" presStyleCnt="0"/>
      <dgm:spPr/>
    </dgm:pt>
    <dgm:pt modelId="{0FE9A5BE-CCCC-4ABE-BA61-B02C4A123227}" type="pres">
      <dgm:prSet presAssocID="{06CA0DF8-0781-4635-A535-9950C60B7E0F}" presName="linNode" presStyleCnt="0"/>
      <dgm:spPr/>
    </dgm:pt>
    <dgm:pt modelId="{323A3E9D-884F-4BCD-BE92-192FD5A0FC94}" type="pres">
      <dgm:prSet presAssocID="{06CA0DF8-0781-4635-A535-9950C60B7E0F}" presName="parentText" presStyleLbl="node1" presStyleIdx="1" presStyleCnt="4">
        <dgm:presLayoutVars>
          <dgm:chMax val="1"/>
          <dgm:bulletEnabled val="1"/>
        </dgm:presLayoutVars>
      </dgm:prSet>
      <dgm:spPr/>
    </dgm:pt>
    <dgm:pt modelId="{440B988A-D1CD-411D-85B8-DF8BB33D3727}" type="pres">
      <dgm:prSet presAssocID="{06CA0DF8-0781-4635-A535-9950C60B7E0F}" presName="descendantText" presStyleLbl="alignAccFollowNode1" presStyleIdx="1" presStyleCnt="4">
        <dgm:presLayoutVars>
          <dgm:bulletEnabled val="1"/>
        </dgm:presLayoutVars>
      </dgm:prSet>
      <dgm:spPr/>
    </dgm:pt>
    <dgm:pt modelId="{243E41CE-9EEE-4EAE-B436-A58FE817406F}" type="pres">
      <dgm:prSet presAssocID="{FC1D1E52-5E06-4D40-9257-E985DD2BE3B5}" presName="sp" presStyleCnt="0"/>
      <dgm:spPr/>
    </dgm:pt>
    <dgm:pt modelId="{D356B966-0DF2-43A7-B564-A42406B9EC1A}" type="pres">
      <dgm:prSet presAssocID="{BBD61D0A-E5BF-4752-B84F-AF717B0280C3}" presName="linNode" presStyleCnt="0"/>
      <dgm:spPr/>
    </dgm:pt>
    <dgm:pt modelId="{5389A5D3-AA39-432E-A926-B442DCFAE237}" type="pres">
      <dgm:prSet presAssocID="{BBD61D0A-E5BF-4752-B84F-AF717B0280C3}" presName="parentText" presStyleLbl="node1" presStyleIdx="2" presStyleCnt="4">
        <dgm:presLayoutVars>
          <dgm:chMax val="1"/>
          <dgm:bulletEnabled val="1"/>
        </dgm:presLayoutVars>
      </dgm:prSet>
      <dgm:spPr/>
    </dgm:pt>
    <dgm:pt modelId="{0B36520E-32DE-463E-A09C-6FE655125A00}" type="pres">
      <dgm:prSet presAssocID="{BBD61D0A-E5BF-4752-B84F-AF717B0280C3}" presName="descendantText" presStyleLbl="alignAccFollowNode1" presStyleIdx="2" presStyleCnt="4">
        <dgm:presLayoutVars>
          <dgm:bulletEnabled val="1"/>
        </dgm:presLayoutVars>
      </dgm:prSet>
      <dgm:spPr/>
    </dgm:pt>
    <dgm:pt modelId="{B980B884-C911-404B-9124-C02BCB1E8A8C}" type="pres">
      <dgm:prSet presAssocID="{703560B3-5D05-470B-B481-E674382D1952}" presName="sp" presStyleCnt="0"/>
      <dgm:spPr/>
    </dgm:pt>
    <dgm:pt modelId="{6528010E-DC06-4501-9308-BA86600FD83E}" type="pres">
      <dgm:prSet presAssocID="{3B0EF7B8-0809-41AF-BA29-C61805A8CEBE}" presName="linNode" presStyleCnt="0"/>
      <dgm:spPr/>
    </dgm:pt>
    <dgm:pt modelId="{8E3974D9-E3D4-491A-8AAA-1E963294667F}" type="pres">
      <dgm:prSet presAssocID="{3B0EF7B8-0809-41AF-BA29-C61805A8CEBE}" presName="parentText" presStyleLbl="node1" presStyleIdx="3" presStyleCnt="4">
        <dgm:presLayoutVars>
          <dgm:chMax val="1"/>
          <dgm:bulletEnabled val="1"/>
        </dgm:presLayoutVars>
      </dgm:prSet>
      <dgm:spPr/>
    </dgm:pt>
    <dgm:pt modelId="{90E9AAF7-3446-4C0D-AA0A-47F5AAD0AFA8}" type="pres">
      <dgm:prSet presAssocID="{3B0EF7B8-0809-41AF-BA29-C61805A8CEBE}" presName="descendantText" presStyleLbl="alignAccFollowNode1" presStyleIdx="3" presStyleCnt="4">
        <dgm:presLayoutVars>
          <dgm:bulletEnabled val="1"/>
        </dgm:presLayoutVars>
      </dgm:prSet>
      <dgm:spPr/>
    </dgm:pt>
  </dgm:ptLst>
  <dgm:cxnLst>
    <dgm:cxn modelId="{D30A3B01-17A5-4080-B568-FB0EA3A9D7AD}" srcId="{E44B86BF-5402-4FC5-B0F2-5F8A754A3C96}" destId="{D48CA916-AEEB-47F6-B62E-3AB26DFD296B}" srcOrd="1" destOrd="0" parTransId="{7B882DBC-CCA5-4694-830A-4413BC2FE990}" sibTransId="{5FBC4A0A-7667-43EC-A8F3-75062A7FF458}"/>
    <dgm:cxn modelId="{91104D01-100F-4586-AF7B-F4A561551256}" type="presOf" srcId="{BBD61D0A-E5BF-4752-B84F-AF717B0280C3}" destId="{5389A5D3-AA39-432E-A926-B442DCFAE237}" srcOrd="0" destOrd="0" presId="urn:microsoft.com/office/officeart/2005/8/layout/vList5"/>
    <dgm:cxn modelId="{F668A604-F163-488D-8329-D1C11675F91F}" type="presOf" srcId="{EAD31F2F-181E-4FAE-9AB9-C86ECBDAEAA8}" destId="{90E9AAF7-3446-4C0D-AA0A-47F5AAD0AFA8}" srcOrd="0" destOrd="1" presId="urn:microsoft.com/office/officeart/2005/8/layout/vList5"/>
    <dgm:cxn modelId="{C57BC204-4501-4DD9-B53C-B6F5AE5535A2}" type="presOf" srcId="{F5DD716E-983B-47C8-BEF2-4D9C48B80DB7}" destId="{440B988A-D1CD-411D-85B8-DF8BB33D3727}" srcOrd="0" destOrd="1" presId="urn:microsoft.com/office/officeart/2005/8/layout/vList5"/>
    <dgm:cxn modelId="{794CD00B-2738-4869-9775-9F658A8CE16F}" srcId="{32347B25-6260-4807-9A05-4CDBDFD5D484}" destId="{4465E40C-6DE0-49DD-BBA5-DBD26DDA0A5C}" srcOrd="0" destOrd="0" parTransId="{FFA4BAA4-ADC2-499E-B454-BD1307F89D26}" sibTransId="{9ECA09C2-8EDA-48F1-BFD1-ACC463D0B6A4}"/>
    <dgm:cxn modelId="{3E58EE0E-3728-48F4-BAEE-7C0530D434E9}" type="presOf" srcId="{1BDD595A-0BE7-4EAC-8CA6-22306F3C707A}" destId="{51881D95-B896-4F5D-A248-21797EFA048F}" srcOrd="0" destOrd="0" presId="urn:microsoft.com/office/officeart/2005/8/layout/vList5"/>
    <dgm:cxn modelId="{FB70B213-03B6-45E5-94E7-E58557939383}" srcId="{C8BC567F-3E93-48AE-8B72-7CE5CFCBE94A}" destId="{F5DD716E-983B-47C8-BEF2-4D9C48B80DB7}" srcOrd="0" destOrd="0" parTransId="{6F4D8A34-1814-4701-903D-B29744B71812}" sibTransId="{3E220375-B347-430F-871C-D18F37FCA9E7}"/>
    <dgm:cxn modelId="{DC524517-2817-417D-A38A-4C34247AE957}" type="presOf" srcId="{3B0EF7B8-0809-41AF-BA29-C61805A8CEBE}" destId="{8E3974D9-E3D4-491A-8AAA-1E963294667F}" srcOrd="0" destOrd="0" presId="urn:microsoft.com/office/officeart/2005/8/layout/vList5"/>
    <dgm:cxn modelId="{0A51A418-85DB-49FA-ACF3-4E93D8DEAEC5}" type="presOf" srcId="{4465E40C-6DE0-49DD-BBA5-DBD26DDA0A5C}" destId="{CE6BD7C1-C3E6-4772-86C2-43194C0CD236}" srcOrd="0" destOrd="0" presId="urn:microsoft.com/office/officeart/2005/8/layout/vList5"/>
    <dgm:cxn modelId="{61B0D31B-4D2E-4665-8262-A1760684C47D}" type="presOf" srcId="{74245828-D453-4CC4-ACE2-AAE54CCF4BA4}" destId="{0B36520E-32DE-463E-A09C-6FE655125A00}" srcOrd="0" destOrd="2" presId="urn:microsoft.com/office/officeart/2005/8/layout/vList5"/>
    <dgm:cxn modelId="{552AEB1F-D358-469E-88DC-49B9BB5B6889}" srcId="{06CA0DF8-0781-4635-A535-9950C60B7E0F}" destId="{C8BC567F-3E93-48AE-8B72-7CE5CFCBE94A}" srcOrd="0" destOrd="0" parTransId="{CFAEAFBA-1286-4227-8056-F3C3B65589A8}" sibTransId="{C2A4DDC2-0FA8-4595-9A48-F662FF7BBFD3}"/>
    <dgm:cxn modelId="{5DDA8828-38F3-4419-B00B-CFFE24F9BD8A}" srcId="{1BDD595A-0BE7-4EAC-8CA6-22306F3C707A}" destId="{3B0EF7B8-0809-41AF-BA29-C61805A8CEBE}" srcOrd="3" destOrd="0" parTransId="{418823B2-FDE7-4747-9AD4-867A60FCD23A}" sibTransId="{5382FF1C-B313-450C-BD91-AA7A670B207D}"/>
    <dgm:cxn modelId="{0A7C3B61-2A97-4137-8411-A68C31B9AA75}" type="presOf" srcId="{06CA0DF8-0781-4635-A535-9950C60B7E0F}" destId="{323A3E9D-884F-4BCD-BE92-192FD5A0FC94}" srcOrd="0" destOrd="0" presId="urn:microsoft.com/office/officeart/2005/8/layout/vList5"/>
    <dgm:cxn modelId="{91A7B564-56DC-44CA-9662-D0EDE411C086}" type="presOf" srcId="{32347B25-6260-4807-9A05-4CDBDFD5D484}" destId="{E883CD1C-7B85-4BB7-92C3-60D629A549F5}" srcOrd="0" destOrd="0" presId="urn:microsoft.com/office/officeart/2005/8/layout/vList5"/>
    <dgm:cxn modelId="{514B7E4F-D3AA-4925-A801-97BA0E976783}" srcId="{3B0EF7B8-0809-41AF-BA29-C61805A8CEBE}" destId="{E44B86BF-5402-4FC5-B0F2-5F8A754A3C96}" srcOrd="0" destOrd="0" parTransId="{3EC6D8FC-BE35-4D9A-A928-5EE86E37740D}" sibTransId="{0D9917BA-9A3B-413E-9502-93EF643E365E}"/>
    <dgm:cxn modelId="{4A6E3E51-7CFC-4231-B95B-6A4464890228}" srcId="{4465E40C-6DE0-49DD-BBA5-DBD26DDA0A5C}" destId="{52BD2132-D6AC-4B9D-86EC-672B183812D6}" srcOrd="1" destOrd="0" parTransId="{6D7C28D6-F1ED-4ED5-8B77-B0DC916A8E07}" sibTransId="{4E013C5F-1BDA-429F-AD1C-57B1448F3D59}"/>
    <dgm:cxn modelId="{5C9A397E-5CB7-4364-B88C-3CCB8411061C}" srcId="{C8BC567F-3E93-48AE-8B72-7CE5CFCBE94A}" destId="{F5EF00C2-3904-4A0A-AD26-0B8C9CF8F03E}" srcOrd="1" destOrd="0" parTransId="{2C5EAE39-9FB1-4639-B9BA-C950F1A3697A}" sibTransId="{D1A5E23A-5BBE-41CD-B610-0B7673F90671}"/>
    <dgm:cxn modelId="{AEE17488-DD77-4A67-9C9F-6ABDEF170862}" srcId="{1BDD595A-0BE7-4EAC-8CA6-22306F3C707A}" destId="{BBD61D0A-E5BF-4752-B84F-AF717B0280C3}" srcOrd="2" destOrd="0" parTransId="{D922C401-4F49-4F50-AF96-47D05BF89136}" sibTransId="{703560B3-5D05-470B-B481-E674382D1952}"/>
    <dgm:cxn modelId="{903FC588-3848-45AB-96B6-7D77DE9F9BDF}" srcId="{E44B86BF-5402-4FC5-B0F2-5F8A754A3C96}" destId="{EAD31F2F-181E-4FAE-9AB9-C86ECBDAEAA8}" srcOrd="0" destOrd="0" parTransId="{857DE91E-4E0C-43C8-AE5C-9D8A4CB461AB}" sibTransId="{6E355269-93F3-4B55-B09F-997513B95904}"/>
    <dgm:cxn modelId="{868BE48E-407B-4E12-A9AD-A36C6397421F}" srcId="{BBD61D0A-E5BF-4752-B84F-AF717B0280C3}" destId="{D41A8BC1-E131-46EB-935E-47145023FEEB}" srcOrd="0" destOrd="0" parTransId="{AA1774DE-3F34-422C-A9BC-A13C1604848D}" sibTransId="{8AE5DDEA-4126-40BD-B148-2A68E062AE3C}"/>
    <dgm:cxn modelId="{04F69090-14BD-4A23-9B65-6E0526F71121}" type="presOf" srcId="{F5EF00C2-3904-4A0A-AD26-0B8C9CF8F03E}" destId="{440B988A-D1CD-411D-85B8-DF8BB33D3727}" srcOrd="0" destOrd="2" presId="urn:microsoft.com/office/officeart/2005/8/layout/vList5"/>
    <dgm:cxn modelId="{431E069F-167A-4C90-B64C-D04DB36B03BE}" srcId="{1BDD595A-0BE7-4EAC-8CA6-22306F3C707A}" destId="{06CA0DF8-0781-4635-A535-9950C60B7E0F}" srcOrd="1" destOrd="0" parTransId="{33A6106E-16C6-484A-9FC8-88543759E4B9}" sibTransId="{FC1D1E52-5E06-4D40-9257-E985DD2BE3B5}"/>
    <dgm:cxn modelId="{7A9EA8A2-283F-42DF-9E2B-BCF8BAE8F749}" type="presOf" srcId="{52BD2132-D6AC-4B9D-86EC-672B183812D6}" destId="{CE6BD7C1-C3E6-4772-86C2-43194C0CD236}" srcOrd="0" destOrd="2" presId="urn:microsoft.com/office/officeart/2005/8/layout/vList5"/>
    <dgm:cxn modelId="{173564A4-F473-45F9-A3C0-61AE06B57F85}" type="presOf" srcId="{C8BC567F-3E93-48AE-8B72-7CE5CFCBE94A}" destId="{440B988A-D1CD-411D-85B8-DF8BB33D3727}" srcOrd="0" destOrd="0" presId="urn:microsoft.com/office/officeart/2005/8/layout/vList5"/>
    <dgm:cxn modelId="{8757BFA6-145A-44EB-A9A9-095BAA2667EB}" srcId="{4465E40C-6DE0-49DD-BBA5-DBD26DDA0A5C}" destId="{BB881A43-0F9A-41AA-BD62-A9749F4CF1A9}" srcOrd="0" destOrd="0" parTransId="{375FF39A-9C4D-46C4-B240-10415AC46E55}" sibTransId="{7F2C1F93-0C17-43FA-AA80-A8C1424FBF1C}"/>
    <dgm:cxn modelId="{B6D373A8-9E86-44CE-8BC2-81869B373744}" type="presOf" srcId="{BB881A43-0F9A-41AA-BD62-A9749F4CF1A9}" destId="{CE6BD7C1-C3E6-4772-86C2-43194C0CD236}" srcOrd="0" destOrd="1" presId="urn:microsoft.com/office/officeart/2005/8/layout/vList5"/>
    <dgm:cxn modelId="{216A58BF-A8D1-4062-B796-71D433FB9320}" srcId="{1BDD595A-0BE7-4EAC-8CA6-22306F3C707A}" destId="{32347B25-6260-4807-9A05-4CDBDFD5D484}" srcOrd="0" destOrd="0" parTransId="{21B2F787-87C9-4713-89D6-5BFBDD13E182}" sibTransId="{1C9E4EEC-BBB3-4313-8178-F010798A0A31}"/>
    <dgm:cxn modelId="{070111C9-C528-4151-8C93-2FD10D31E243}" type="presOf" srcId="{D48CA916-AEEB-47F6-B62E-3AB26DFD296B}" destId="{90E9AAF7-3446-4C0D-AA0A-47F5AAD0AFA8}" srcOrd="0" destOrd="2" presId="urn:microsoft.com/office/officeart/2005/8/layout/vList5"/>
    <dgm:cxn modelId="{586C8CE6-270D-4AD7-9D82-D1421F860BB4}" srcId="{D41A8BC1-E131-46EB-935E-47145023FEEB}" destId="{670D3585-C31C-49B6-917F-BC2E1ED482EE}" srcOrd="0" destOrd="0" parTransId="{95464E8A-A415-497A-94BF-12F714598130}" sibTransId="{06D3BB5C-7A1F-49F9-832A-810EEB786759}"/>
    <dgm:cxn modelId="{E08F96E7-AF35-4921-96AF-A93EF76A3238}" type="presOf" srcId="{670D3585-C31C-49B6-917F-BC2E1ED482EE}" destId="{0B36520E-32DE-463E-A09C-6FE655125A00}" srcOrd="0" destOrd="1" presId="urn:microsoft.com/office/officeart/2005/8/layout/vList5"/>
    <dgm:cxn modelId="{9C3422E9-EB53-4E40-AC16-69C3F3F3DBE1}" type="presOf" srcId="{D41A8BC1-E131-46EB-935E-47145023FEEB}" destId="{0B36520E-32DE-463E-A09C-6FE655125A00}" srcOrd="0" destOrd="0" presId="urn:microsoft.com/office/officeart/2005/8/layout/vList5"/>
    <dgm:cxn modelId="{A793C4EB-E77A-4CB7-8CD4-BB12B5A09CB7}" srcId="{D41A8BC1-E131-46EB-935E-47145023FEEB}" destId="{74245828-D453-4CC4-ACE2-AAE54CCF4BA4}" srcOrd="1" destOrd="0" parTransId="{C1165FBD-8B82-44C1-B3B9-CE77A4ECF00F}" sibTransId="{456491B6-F19C-475A-8224-05749C43B3A1}"/>
    <dgm:cxn modelId="{463AA7F4-103C-4FD3-90E4-CCA0A7A60885}" type="presOf" srcId="{E44B86BF-5402-4FC5-B0F2-5F8A754A3C96}" destId="{90E9AAF7-3446-4C0D-AA0A-47F5AAD0AFA8}" srcOrd="0" destOrd="0" presId="urn:microsoft.com/office/officeart/2005/8/layout/vList5"/>
    <dgm:cxn modelId="{65A00125-2D4E-49E9-BC3D-01EB2729AD13}" type="presParOf" srcId="{51881D95-B896-4F5D-A248-21797EFA048F}" destId="{919BFD2A-4990-414F-917E-6372ACF4E691}" srcOrd="0" destOrd="0" presId="urn:microsoft.com/office/officeart/2005/8/layout/vList5"/>
    <dgm:cxn modelId="{2C102FE6-4289-4603-B672-1AD5026088A8}" type="presParOf" srcId="{919BFD2A-4990-414F-917E-6372ACF4E691}" destId="{E883CD1C-7B85-4BB7-92C3-60D629A549F5}" srcOrd="0" destOrd="0" presId="urn:microsoft.com/office/officeart/2005/8/layout/vList5"/>
    <dgm:cxn modelId="{953212A9-9561-4728-9AD0-B8093AC125FB}" type="presParOf" srcId="{919BFD2A-4990-414F-917E-6372ACF4E691}" destId="{CE6BD7C1-C3E6-4772-86C2-43194C0CD236}" srcOrd="1" destOrd="0" presId="urn:microsoft.com/office/officeart/2005/8/layout/vList5"/>
    <dgm:cxn modelId="{AFB2C74F-D631-4B20-AE71-0E9E8726EDAE}" type="presParOf" srcId="{51881D95-B896-4F5D-A248-21797EFA048F}" destId="{3FD29675-976D-413F-BF9F-B4E405CA6226}" srcOrd="1" destOrd="0" presId="urn:microsoft.com/office/officeart/2005/8/layout/vList5"/>
    <dgm:cxn modelId="{B238BCC8-FAFC-4868-BB7A-2F11047F1F53}" type="presParOf" srcId="{51881D95-B896-4F5D-A248-21797EFA048F}" destId="{0FE9A5BE-CCCC-4ABE-BA61-B02C4A123227}" srcOrd="2" destOrd="0" presId="urn:microsoft.com/office/officeart/2005/8/layout/vList5"/>
    <dgm:cxn modelId="{BBFB4571-F806-4387-B724-3A38C182DE8D}" type="presParOf" srcId="{0FE9A5BE-CCCC-4ABE-BA61-B02C4A123227}" destId="{323A3E9D-884F-4BCD-BE92-192FD5A0FC94}" srcOrd="0" destOrd="0" presId="urn:microsoft.com/office/officeart/2005/8/layout/vList5"/>
    <dgm:cxn modelId="{054C531E-DE38-443A-890F-2D85C07312D1}" type="presParOf" srcId="{0FE9A5BE-CCCC-4ABE-BA61-B02C4A123227}" destId="{440B988A-D1CD-411D-85B8-DF8BB33D3727}" srcOrd="1" destOrd="0" presId="urn:microsoft.com/office/officeart/2005/8/layout/vList5"/>
    <dgm:cxn modelId="{C1073E3E-872B-452D-B35C-5D7FD5C81AFF}" type="presParOf" srcId="{51881D95-B896-4F5D-A248-21797EFA048F}" destId="{243E41CE-9EEE-4EAE-B436-A58FE817406F}" srcOrd="3" destOrd="0" presId="urn:microsoft.com/office/officeart/2005/8/layout/vList5"/>
    <dgm:cxn modelId="{E2ACCDC3-56D3-4D0F-B2A7-EB9D8758DA00}" type="presParOf" srcId="{51881D95-B896-4F5D-A248-21797EFA048F}" destId="{D356B966-0DF2-43A7-B564-A42406B9EC1A}" srcOrd="4" destOrd="0" presId="urn:microsoft.com/office/officeart/2005/8/layout/vList5"/>
    <dgm:cxn modelId="{47406467-509B-445E-BBE2-05A049D8C3E2}" type="presParOf" srcId="{D356B966-0DF2-43A7-B564-A42406B9EC1A}" destId="{5389A5D3-AA39-432E-A926-B442DCFAE237}" srcOrd="0" destOrd="0" presId="urn:microsoft.com/office/officeart/2005/8/layout/vList5"/>
    <dgm:cxn modelId="{F3FD8B75-3EF6-4228-99A8-7C3C2936C14A}" type="presParOf" srcId="{D356B966-0DF2-43A7-B564-A42406B9EC1A}" destId="{0B36520E-32DE-463E-A09C-6FE655125A00}" srcOrd="1" destOrd="0" presId="urn:microsoft.com/office/officeart/2005/8/layout/vList5"/>
    <dgm:cxn modelId="{278418B8-0F98-48FB-A167-69A06886B4DF}" type="presParOf" srcId="{51881D95-B896-4F5D-A248-21797EFA048F}" destId="{B980B884-C911-404B-9124-C02BCB1E8A8C}" srcOrd="5" destOrd="0" presId="urn:microsoft.com/office/officeart/2005/8/layout/vList5"/>
    <dgm:cxn modelId="{9093F9EC-0527-4956-9118-35C4376F91F9}" type="presParOf" srcId="{51881D95-B896-4F5D-A248-21797EFA048F}" destId="{6528010E-DC06-4501-9308-BA86600FD83E}" srcOrd="6" destOrd="0" presId="urn:microsoft.com/office/officeart/2005/8/layout/vList5"/>
    <dgm:cxn modelId="{81C2224D-C093-404B-8EFF-9F80D5D43C99}" type="presParOf" srcId="{6528010E-DC06-4501-9308-BA86600FD83E}" destId="{8E3974D9-E3D4-491A-8AAA-1E963294667F}" srcOrd="0" destOrd="0" presId="urn:microsoft.com/office/officeart/2005/8/layout/vList5"/>
    <dgm:cxn modelId="{034D46AA-5D56-48A8-B485-D3EF2C8FAEC5}" type="presParOf" srcId="{6528010E-DC06-4501-9308-BA86600FD83E}" destId="{90E9AAF7-3446-4C0D-AA0A-47F5AAD0AFA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BC153B-834D-4495-87DD-567F85955BE4}" type="doc">
      <dgm:prSet loTypeId="urn:microsoft.com/office/officeart/2005/8/layout/hProcess9" loCatId="process" qsTypeId="urn:microsoft.com/office/officeart/2005/8/quickstyle/simple5" qsCatId="simple" csTypeId="urn:microsoft.com/office/officeart/2005/8/colors/accent2_2" csCatId="accent2" phldr="1"/>
      <dgm:spPr/>
      <dgm:t>
        <a:bodyPr/>
        <a:lstStyle/>
        <a:p>
          <a:endParaRPr lang="en-US"/>
        </a:p>
      </dgm:t>
    </dgm:pt>
    <dgm:pt modelId="{78D5BD2A-6D3C-4A1E-AC12-E4FCAB52CF15}">
      <dgm:prSet/>
      <dgm:spPr/>
      <dgm:t>
        <a:bodyPr/>
        <a:lstStyle/>
        <a:p>
          <a:r>
            <a:rPr lang="en-US" dirty="0"/>
            <a:t>Mentorship Builds Connection and Accountability</a:t>
          </a:r>
        </a:p>
      </dgm:t>
    </dgm:pt>
    <dgm:pt modelId="{49CAC3C6-AFC6-4C37-94B6-79AAD161CB83}" type="parTrans" cxnId="{DFF506D7-F409-4874-9245-4DEAB07EAE49}">
      <dgm:prSet/>
      <dgm:spPr/>
      <dgm:t>
        <a:bodyPr/>
        <a:lstStyle/>
        <a:p>
          <a:endParaRPr lang="en-US"/>
        </a:p>
      </dgm:t>
    </dgm:pt>
    <dgm:pt modelId="{D8795370-8814-40D4-A1A0-B9C9F07ECE3A}" type="sibTrans" cxnId="{DFF506D7-F409-4874-9245-4DEAB07EAE49}">
      <dgm:prSet/>
      <dgm:spPr/>
      <dgm:t>
        <a:bodyPr/>
        <a:lstStyle/>
        <a:p>
          <a:endParaRPr lang="en-US"/>
        </a:p>
      </dgm:t>
    </dgm:pt>
    <dgm:pt modelId="{0A60B5CF-6B52-4AA9-97AC-D376BA0C3BEA}">
      <dgm:prSet/>
      <dgm:spPr/>
      <dgm:t>
        <a:bodyPr/>
        <a:lstStyle/>
        <a:p>
          <a:r>
            <a:rPr lang="en-US" dirty="0"/>
            <a:t>Encourages Early Engagement and Retention</a:t>
          </a:r>
        </a:p>
      </dgm:t>
    </dgm:pt>
    <dgm:pt modelId="{C41CC21C-89D2-43D0-B61B-00804653DF1A}" type="parTrans" cxnId="{046106AE-A5A0-4A39-AE25-3EB36A29F197}">
      <dgm:prSet/>
      <dgm:spPr/>
      <dgm:t>
        <a:bodyPr/>
        <a:lstStyle/>
        <a:p>
          <a:endParaRPr lang="en-US"/>
        </a:p>
      </dgm:t>
    </dgm:pt>
    <dgm:pt modelId="{2770FA07-9F7A-41ED-9030-6E1F86F573BF}" type="sibTrans" cxnId="{046106AE-A5A0-4A39-AE25-3EB36A29F197}">
      <dgm:prSet/>
      <dgm:spPr/>
      <dgm:t>
        <a:bodyPr/>
        <a:lstStyle/>
        <a:p>
          <a:endParaRPr lang="en-US"/>
        </a:p>
      </dgm:t>
    </dgm:pt>
    <dgm:pt modelId="{CCDDF61F-642D-4471-83FC-F3F233DD4FC0}">
      <dgm:prSet/>
      <dgm:spPr/>
      <dgm:t>
        <a:bodyPr/>
        <a:lstStyle/>
        <a:p>
          <a:r>
            <a:rPr lang="en-US" dirty="0"/>
            <a:t>Supports Leadership Development</a:t>
          </a:r>
        </a:p>
      </dgm:t>
    </dgm:pt>
    <dgm:pt modelId="{80977138-68A4-40C7-8F9F-ABF816724643}" type="parTrans" cxnId="{E2E00CB9-26F2-4739-B59F-C9371D540C93}">
      <dgm:prSet/>
      <dgm:spPr/>
      <dgm:t>
        <a:bodyPr/>
        <a:lstStyle/>
        <a:p>
          <a:endParaRPr lang="en-US"/>
        </a:p>
      </dgm:t>
    </dgm:pt>
    <dgm:pt modelId="{2FD2853B-09D8-421E-91C0-B6725046BC79}" type="sibTrans" cxnId="{E2E00CB9-26F2-4739-B59F-C9371D540C93}">
      <dgm:prSet/>
      <dgm:spPr/>
      <dgm:t>
        <a:bodyPr/>
        <a:lstStyle/>
        <a:p>
          <a:endParaRPr lang="en-US"/>
        </a:p>
      </dgm:t>
    </dgm:pt>
    <dgm:pt modelId="{F4768083-6FAD-4F88-AF66-1D7349CC5AA1}">
      <dgm:prSet/>
      <dgm:spPr/>
      <dgm:t>
        <a:bodyPr/>
        <a:lstStyle/>
        <a:p>
          <a:r>
            <a:rPr lang="en-US" b="1" dirty="0">
              <a:solidFill>
                <a:schemeClr val="accent3"/>
              </a:solidFill>
            </a:rPr>
            <a:t>Bonus</a:t>
          </a:r>
          <a:r>
            <a:rPr lang="en-US" dirty="0">
              <a:solidFill>
                <a:schemeClr val="accent3"/>
              </a:solidFill>
            </a:rPr>
            <a:t>:</a:t>
          </a:r>
          <a:r>
            <a:rPr lang="en-US" dirty="0"/>
            <a:t> Mentor-Mentee Service Project</a:t>
          </a:r>
        </a:p>
      </dgm:t>
    </dgm:pt>
    <dgm:pt modelId="{1D18EBD6-7E08-4765-9E11-AE8FBAE140E9}" type="parTrans" cxnId="{B895604F-36D4-4E19-81C2-865D2068DB56}">
      <dgm:prSet/>
      <dgm:spPr/>
      <dgm:t>
        <a:bodyPr/>
        <a:lstStyle/>
        <a:p>
          <a:endParaRPr lang="en-US"/>
        </a:p>
      </dgm:t>
    </dgm:pt>
    <dgm:pt modelId="{D1B2488B-3697-41B5-980F-472123856F7C}" type="sibTrans" cxnId="{B895604F-36D4-4E19-81C2-865D2068DB56}">
      <dgm:prSet/>
      <dgm:spPr/>
      <dgm:t>
        <a:bodyPr/>
        <a:lstStyle/>
        <a:p>
          <a:endParaRPr lang="en-US"/>
        </a:p>
      </dgm:t>
    </dgm:pt>
    <dgm:pt modelId="{4219F7E3-D4CF-4138-86AF-5E9E4436CC60}">
      <dgm:prSet/>
      <dgm:spPr/>
      <dgm:t>
        <a:bodyPr/>
        <a:lstStyle/>
        <a:p>
          <a:r>
            <a:rPr lang="en-US" b="1" dirty="0">
              <a:solidFill>
                <a:schemeClr val="accent3"/>
              </a:solidFill>
            </a:rPr>
            <a:t>Bonus</a:t>
          </a:r>
          <a:r>
            <a:rPr lang="en-US" dirty="0">
              <a:solidFill>
                <a:schemeClr val="accent3"/>
              </a:solidFill>
            </a:rPr>
            <a:t>: </a:t>
          </a:r>
          <a:r>
            <a:rPr lang="en-US" dirty="0"/>
            <a:t>Recognition for Mentors</a:t>
          </a:r>
        </a:p>
      </dgm:t>
    </dgm:pt>
    <dgm:pt modelId="{CA52ECF0-E006-4BBC-84FE-DD5429414229}" type="parTrans" cxnId="{FBB3224F-823D-4A93-B054-2A304ABF8B09}">
      <dgm:prSet/>
      <dgm:spPr/>
      <dgm:t>
        <a:bodyPr/>
        <a:lstStyle/>
        <a:p>
          <a:endParaRPr lang="en-US"/>
        </a:p>
      </dgm:t>
    </dgm:pt>
    <dgm:pt modelId="{399AF566-E796-4B3E-98F2-9FFA2EE2062D}" type="sibTrans" cxnId="{FBB3224F-823D-4A93-B054-2A304ABF8B09}">
      <dgm:prSet/>
      <dgm:spPr/>
      <dgm:t>
        <a:bodyPr/>
        <a:lstStyle/>
        <a:p>
          <a:endParaRPr lang="en-US"/>
        </a:p>
      </dgm:t>
    </dgm:pt>
    <dgm:pt modelId="{FCCF2155-5B3D-4304-B664-0B22A619BAED}" type="pres">
      <dgm:prSet presAssocID="{0FBC153B-834D-4495-87DD-567F85955BE4}" presName="CompostProcess" presStyleCnt="0">
        <dgm:presLayoutVars>
          <dgm:dir/>
          <dgm:resizeHandles val="exact"/>
        </dgm:presLayoutVars>
      </dgm:prSet>
      <dgm:spPr/>
    </dgm:pt>
    <dgm:pt modelId="{FFF42156-8DDF-407F-9779-89471FFCD3ED}" type="pres">
      <dgm:prSet presAssocID="{0FBC153B-834D-4495-87DD-567F85955BE4}" presName="arrow" presStyleLbl="bgShp" presStyleIdx="0" presStyleCnt="1"/>
      <dgm:spPr/>
    </dgm:pt>
    <dgm:pt modelId="{D3B9CEF7-515F-48F4-AAA4-DC44D1A970BC}" type="pres">
      <dgm:prSet presAssocID="{0FBC153B-834D-4495-87DD-567F85955BE4}" presName="linearProcess" presStyleCnt="0"/>
      <dgm:spPr/>
    </dgm:pt>
    <dgm:pt modelId="{F33A8C62-E171-42A1-BB58-AEC1C592B947}" type="pres">
      <dgm:prSet presAssocID="{78D5BD2A-6D3C-4A1E-AC12-E4FCAB52CF15}" presName="textNode" presStyleLbl="node1" presStyleIdx="0" presStyleCnt="5">
        <dgm:presLayoutVars>
          <dgm:bulletEnabled val="1"/>
        </dgm:presLayoutVars>
      </dgm:prSet>
      <dgm:spPr/>
    </dgm:pt>
    <dgm:pt modelId="{D7F5113B-7F15-41C2-A33D-2E74EDEDFE57}" type="pres">
      <dgm:prSet presAssocID="{D8795370-8814-40D4-A1A0-B9C9F07ECE3A}" presName="sibTrans" presStyleCnt="0"/>
      <dgm:spPr/>
    </dgm:pt>
    <dgm:pt modelId="{50C683F7-78F8-48E8-B1AC-DC73ABF39EA1}" type="pres">
      <dgm:prSet presAssocID="{0A60B5CF-6B52-4AA9-97AC-D376BA0C3BEA}" presName="textNode" presStyleLbl="node1" presStyleIdx="1" presStyleCnt="5">
        <dgm:presLayoutVars>
          <dgm:bulletEnabled val="1"/>
        </dgm:presLayoutVars>
      </dgm:prSet>
      <dgm:spPr/>
    </dgm:pt>
    <dgm:pt modelId="{79855F63-112B-4B42-A703-8F7B6AA39496}" type="pres">
      <dgm:prSet presAssocID="{2770FA07-9F7A-41ED-9030-6E1F86F573BF}" presName="sibTrans" presStyleCnt="0"/>
      <dgm:spPr/>
    </dgm:pt>
    <dgm:pt modelId="{6F19A33C-79AB-45A2-A655-259D997FF0F1}" type="pres">
      <dgm:prSet presAssocID="{CCDDF61F-642D-4471-83FC-F3F233DD4FC0}" presName="textNode" presStyleLbl="node1" presStyleIdx="2" presStyleCnt="5">
        <dgm:presLayoutVars>
          <dgm:bulletEnabled val="1"/>
        </dgm:presLayoutVars>
      </dgm:prSet>
      <dgm:spPr/>
    </dgm:pt>
    <dgm:pt modelId="{EFCF9E08-E482-4B2A-8A0A-B1A543B7AE35}" type="pres">
      <dgm:prSet presAssocID="{2FD2853B-09D8-421E-91C0-B6725046BC79}" presName="sibTrans" presStyleCnt="0"/>
      <dgm:spPr/>
    </dgm:pt>
    <dgm:pt modelId="{F4D25C95-AAFF-4E1D-8A8D-0347B559744B}" type="pres">
      <dgm:prSet presAssocID="{F4768083-6FAD-4F88-AF66-1D7349CC5AA1}" presName="textNode" presStyleLbl="node1" presStyleIdx="3" presStyleCnt="5">
        <dgm:presLayoutVars>
          <dgm:bulletEnabled val="1"/>
        </dgm:presLayoutVars>
      </dgm:prSet>
      <dgm:spPr/>
    </dgm:pt>
    <dgm:pt modelId="{CFC2798C-B121-486C-A63C-361CDDB7551E}" type="pres">
      <dgm:prSet presAssocID="{D1B2488B-3697-41B5-980F-472123856F7C}" presName="sibTrans" presStyleCnt="0"/>
      <dgm:spPr/>
    </dgm:pt>
    <dgm:pt modelId="{A8B25DF4-C5FF-483D-8739-80A806E0B2EE}" type="pres">
      <dgm:prSet presAssocID="{4219F7E3-D4CF-4138-86AF-5E9E4436CC60}" presName="textNode" presStyleLbl="node1" presStyleIdx="4" presStyleCnt="5">
        <dgm:presLayoutVars>
          <dgm:bulletEnabled val="1"/>
        </dgm:presLayoutVars>
      </dgm:prSet>
      <dgm:spPr/>
    </dgm:pt>
  </dgm:ptLst>
  <dgm:cxnLst>
    <dgm:cxn modelId="{7F29FB29-EE9F-4E08-892A-5944212102CD}" type="presOf" srcId="{F4768083-6FAD-4F88-AF66-1D7349CC5AA1}" destId="{F4D25C95-AAFF-4E1D-8A8D-0347B559744B}" srcOrd="0" destOrd="0" presId="urn:microsoft.com/office/officeart/2005/8/layout/hProcess9"/>
    <dgm:cxn modelId="{88A37F2E-E150-4F23-95BA-87394D6C52EA}" type="presOf" srcId="{78D5BD2A-6D3C-4A1E-AC12-E4FCAB52CF15}" destId="{F33A8C62-E171-42A1-BB58-AEC1C592B947}" srcOrd="0" destOrd="0" presId="urn:microsoft.com/office/officeart/2005/8/layout/hProcess9"/>
    <dgm:cxn modelId="{FBB3224F-823D-4A93-B054-2A304ABF8B09}" srcId="{0FBC153B-834D-4495-87DD-567F85955BE4}" destId="{4219F7E3-D4CF-4138-86AF-5E9E4436CC60}" srcOrd="4" destOrd="0" parTransId="{CA52ECF0-E006-4BBC-84FE-DD5429414229}" sibTransId="{399AF566-E796-4B3E-98F2-9FFA2EE2062D}"/>
    <dgm:cxn modelId="{B895604F-36D4-4E19-81C2-865D2068DB56}" srcId="{0FBC153B-834D-4495-87DD-567F85955BE4}" destId="{F4768083-6FAD-4F88-AF66-1D7349CC5AA1}" srcOrd="3" destOrd="0" parTransId="{1D18EBD6-7E08-4765-9E11-AE8FBAE140E9}" sibTransId="{D1B2488B-3697-41B5-980F-472123856F7C}"/>
    <dgm:cxn modelId="{046106AE-A5A0-4A39-AE25-3EB36A29F197}" srcId="{0FBC153B-834D-4495-87DD-567F85955BE4}" destId="{0A60B5CF-6B52-4AA9-97AC-D376BA0C3BEA}" srcOrd="1" destOrd="0" parTransId="{C41CC21C-89D2-43D0-B61B-00804653DF1A}" sibTransId="{2770FA07-9F7A-41ED-9030-6E1F86F573BF}"/>
    <dgm:cxn modelId="{E2E00CB9-26F2-4739-B59F-C9371D540C93}" srcId="{0FBC153B-834D-4495-87DD-567F85955BE4}" destId="{CCDDF61F-642D-4471-83FC-F3F233DD4FC0}" srcOrd="2" destOrd="0" parTransId="{80977138-68A4-40C7-8F9F-ABF816724643}" sibTransId="{2FD2853B-09D8-421E-91C0-B6725046BC79}"/>
    <dgm:cxn modelId="{BB71C8CE-C362-43F4-8F9F-9B7A5A8C4546}" type="presOf" srcId="{4219F7E3-D4CF-4138-86AF-5E9E4436CC60}" destId="{A8B25DF4-C5FF-483D-8739-80A806E0B2EE}" srcOrd="0" destOrd="0" presId="urn:microsoft.com/office/officeart/2005/8/layout/hProcess9"/>
    <dgm:cxn modelId="{4D3C54D1-4D40-4427-9F8E-8FAB2721E550}" type="presOf" srcId="{0A60B5CF-6B52-4AA9-97AC-D376BA0C3BEA}" destId="{50C683F7-78F8-48E8-B1AC-DC73ABF39EA1}" srcOrd="0" destOrd="0" presId="urn:microsoft.com/office/officeart/2005/8/layout/hProcess9"/>
    <dgm:cxn modelId="{DFF506D7-F409-4874-9245-4DEAB07EAE49}" srcId="{0FBC153B-834D-4495-87DD-567F85955BE4}" destId="{78D5BD2A-6D3C-4A1E-AC12-E4FCAB52CF15}" srcOrd="0" destOrd="0" parTransId="{49CAC3C6-AFC6-4C37-94B6-79AAD161CB83}" sibTransId="{D8795370-8814-40D4-A1A0-B9C9F07ECE3A}"/>
    <dgm:cxn modelId="{61C252DD-D67F-403B-A265-B1408DA9A798}" type="presOf" srcId="{CCDDF61F-642D-4471-83FC-F3F233DD4FC0}" destId="{6F19A33C-79AB-45A2-A655-259D997FF0F1}" srcOrd="0" destOrd="0" presId="urn:microsoft.com/office/officeart/2005/8/layout/hProcess9"/>
    <dgm:cxn modelId="{7D0FC8E7-ADDD-45C2-AB66-8058508382A4}" type="presOf" srcId="{0FBC153B-834D-4495-87DD-567F85955BE4}" destId="{FCCF2155-5B3D-4304-B664-0B22A619BAED}" srcOrd="0" destOrd="0" presId="urn:microsoft.com/office/officeart/2005/8/layout/hProcess9"/>
    <dgm:cxn modelId="{18B6A355-98BA-4C95-B763-3B1C117B5EDE}" type="presParOf" srcId="{FCCF2155-5B3D-4304-B664-0B22A619BAED}" destId="{FFF42156-8DDF-407F-9779-89471FFCD3ED}" srcOrd="0" destOrd="0" presId="urn:microsoft.com/office/officeart/2005/8/layout/hProcess9"/>
    <dgm:cxn modelId="{7072FAEA-D49E-4678-94CF-FDAD8264B2F2}" type="presParOf" srcId="{FCCF2155-5B3D-4304-B664-0B22A619BAED}" destId="{D3B9CEF7-515F-48F4-AAA4-DC44D1A970BC}" srcOrd="1" destOrd="0" presId="urn:microsoft.com/office/officeart/2005/8/layout/hProcess9"/>
    <dgm:cxn modelId="{8648A201-29B6-46D9-9E4E-EACAB64C3B3C}" type="presParOf" srcId="{D3B9CEF7-515F-48F4-AAA4-DC44D1A970BC}" destId="{F33A8C62-E171-42A1-BB58-AEC1C592B947}" srcOrd="0" destOrd="0" presId="urn:microsoft.com/office/officeart/2005/8/layout/hProcess9"/>
    <dgm:cxn modelId="{DB01E800-CF26-487C-87ED-CC52B8D48967}" type="presParOf" srcId="{D3B9CEF7-515F-48F4-AAA4-DC44D1A970BC}" destId="{D7F5113B-7F15-41C2-A33D-2E74EDEDFE57}" srcOrd="1" destOrd="0" presId="urn:microsoft.com/office/officeart/2005/8/layout/hProcess9"/>
    <dgm:cxn modelId="{418600E3-6949-4D5D-94A8-5B14ABDC6035}" type="presParOf" srcId="{D3B9CEF7-515F-48F4-AAA4-DC44D1A970BC}" destId="{50C683F7-78F8-48E8-B1AC-DC73ABF39EA1}" srcOrd="2" destOrd="0" presId="urn:microsoft.com/office/officeart/2005/8/layout/hProcess9"/>
    <dgm:cxn modelId="{8A0DAA27-34DC-4CF4-8CAA-252FEC619067}" type="presParOf" srcId="{D3B9CEF7-515F-48F4-AAA4-DC44D1A970BC}" destId="{79855F63-112B-4B42-A703-8F7B6AA39496}" srcOrd="3" destOrd="0" presId="urn:microsoft.com/office/officeart/2005/8/layout/hProcess9"/>
    <dgm:cxn modelId="{43DD3064-8D17-4A8C-8081-2BF90B07BA68}" type="presParOf" srcId="{D3B9CEF7-515F-48F4-AAA4-DC44D1A970BC}" destId="{6F19A33C-79AB-45A2-A655-259D997FF0F1}" srcOrd="4" destOrd="0" presId="urn:microsoft.com/office/officeart/2005/8/layout/hProcess9"/>
    <dgm:cxn modelId="{10A48D9E-20DF-4E0D-ABD8-A45B01DD0268}" type="presParOf" srcId="{D3B9CEF7-515F-48F4-AAA4-DC44D1A970BC}" destId="{EFCF9E08-E482-4B2A-8A0A-B1A543B7AE35}" srcOrd="5" destOrd="0" presId="urn:microsoft.com/office/officeart/2005/8/layout/hProcess9"/>
    <dgm:cxn modelId="{8272D304-04EA-414F-BF19-CD675559D12B}" type="presParOf" srcId="{D3B9CEF7-515F-48F4-AAA4-DC44D1A970BC}" destId="{F4D25C95-AAFF-4E1D-8A8D-0347B559744B}" srcOrd="6" destOrd="0" presId="urn:microsoft.com/office/officeart/2005/8/layout/hProcess9"/>
    <dgm:cxn modelId="{B2283A3B-27FB-4783-A5E4-166EDA0DD69A}" type="presParOf" srcId="{D3B9CEF7-515F-48F4-AAA4-DC44D1A970BC}" destId="{CFC2798C-B121-486C-A63C-361CDDB7551E}" srcOrd="7" destOrd="0" presId="urn:microsoft.com/office/officeart/2005/8/layout/hProcess9"/>
    <dgm:cxn modelId="{73D7F59B-9290-4454-9915-578A5DE264E4}" type="presParOf" srcId="{D3B9CEF7-515F-48F4-AAA4-DC44D1A970BC}" destId="{A8B25DF4-C5FF-483D-8739-80A806E0B2EE}"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04643-F709-4ED5-B4D3-3FD07CD35E07}">
      <dsp:nvSpPr>
        <dsp:cNvPr id="0" name=""/>
        <dsp:cNvSpPr/>
      </dsp:nvSpPr>
      <dsp:spPr>
        <a:xfrm>
          <a:off x="533894" y="371"/>
          <a:ext cx="2421601" cy="193728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D57C6B-150D-4AFD-AEC9-6476A650D7CF}">
      <dsp:nvSpPr>
        <dsp:cNvPr id="0" name=""/>
        <dsp:cNvSpPr/>
      </dsp:nvSpPr>
      <dsp:spPr>
        <a:xfrm>
          <a:off x="751838" y="1743924"/>
          <a:ext cx="2155225" cy="678048"/>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Have fun!</a:t>
          </a:r>
        </a:p>
      </dsp:txBody>
      <dsp:txXfrm>
        <a:off x="751838" y="1743924"/>
        <a:ext cx="2155225" cy="678048"/>
      </dsp:txXfrm>
    </dsp:sp>
    <dsp:sp modelId="{58C18388-BE22-4668-8235-4624282CFB7B}">
      <dsp:nvSpPr>
        <dsp:cNvPr id="0" name=""/>
        <dsp:cNvSpPr/>
      </dsp:nvSpPr>
      <dsp:spPr>
        <a:xfrm>
          <a:off x="3197655" y="371"/>
          <a:ext cx="2421601" cy="193728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935529-9267-42D4-AE53-CF60032EBEEF}">
      <dsp:nvSpPr>
        <dsp:cNvPr id="0" name=""/>
        <dsp:cNvSpPr/>
      </dsp:nvSpPr>
      <dsp:spPr>
        <a:xfrm>
          <a:off x="3415599" y="1743924"/>
          <a:ext cx="2155225" cy="678048"/>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Share details of participating clubs and membership types</a:t>
          </a:r>
        </a:p>
      </dsp:txBody>
      <dsp:txXfrm>
        <a:off x="3415599" y="1743924"/>
        <a:ext cx="2155225" cy="678048"/>
      </dsp:txXfrm>
    </dsp:sp>
    <dsp:sp modelId="{872E70E4-B22E-4FEA-B60D-D8CC3CAE3E96}">
      <dsp:nvSpPr>
        <dsp:cNvPr id="0" name=""/>
        <dsp:cNvSpPr/>
      </dsp:nvSpPr>
      <dsp:spPr>
        <a:xfrm>
          <a:off x="533894" y="2664132"/>
          <a:ext cx="2421601" cy="193728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9406F4-34BE-4528-85AE-2E83D96B5DAA}">
      <dsp:nvSpPr>
        <dsp:cNvPr id="0" name=""/>
        <dsp:cNvSpPr/>
      </dsp:nvSpPr>
      <dsp:spPr>
        <a:xfrm>
          <a:off x="751838" y="4407685"/>
          <a:ext cx="2155225" cy="678048"/>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An opportunity to talk about the amazing initiatives of the Rotary Foundation</a:t>
          </a:r>
        </a:p>
      </dsp:txBody>
      <dsp:txXfrm>
        <a:off x="751838" y="4407685"/>
        <a:ext cx="2155225" cy="678048"/>
      </dsp:txXfrm>
    </dsp:sp>
    <dsp:sp modelId="{28E94715-A11F-4AC6-93A0-D6ADCB777E9A}">
      <dsp:nvSpPr>
        <dsp:cNvPr id="0" name=""/>
        <dsp:cNvSpPr/>
      </dsp:nvSpPr>
      <dsp:spPr>
        <a:xfrm>
          <a:off x="3197655" y="2664132"/>
          <a:ext cx="2421601" cy="1937281"/>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44000" b="-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CD085E-943A-4DE2-A791-5700A5BDD16A}">
      <dsp:nvSpPr>
        <dsp:cNvPr id="0" name=""/>
        <dsp:cNvSpPr/>
      </dsp:nvSpPr>
      <dsp:spPr>
        <a:xfrm>
          <a:off x="3415599" y="4407685"/>
          <a:ext cx="2155225" cy="678048"/>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Share club passions and positive impacts on the community and the world</a:t>
          </a:r>
        </a:p>
      </dsp:txBody>
      <dsp:txXfrm>
        <a:off x="3415599" y="4407685"/>
        <a:ext cx="2155225" cy="678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138F8-3E4E-49F8-964A-A8BDEB30F43D}">
      <dsp:nvSpPr>
        <dsp:cNvPr id="0" name=""/>
        <dsp:cNvSpPr/>
      </dsp:nvSpPr>
      <dsp:spPr>
        <a:xfrm>
          <a:off x="6662" y="152256"/>
          <a:ext cx="1200748" cy="12007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1A73BC-32B8-4648-B0C1-C64A5C5A3235}">
      <dsp:nvSpPr>
        <dsp:cNvPr id="0" name=""/>
        <dsp:cNvSpPr/>
      </dsp:nvSpPr>
      <dsp:spPr>
        <a:xfrm>
          <a:off x="6662" y="1513411"/>
          <a:ext cx="3430708" cy="514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Purpose of the Session</a:t>
          </a:r>
        </a:p>
      </dsp:txBody>
      <dsp:txXfrm>
        <a:off x="6662" y="1513411"/>
        <a:ext cx="3430708" cy="514606"/>
      </dsp:txXfrm>
    </dsp:sp>
    <dsp:sp modelId="{53E73DC2-8EFA-4C86-BDCC-8EA1E5AA4D24}">
      <dsp:nvSpPr>
        <dsp:cNvPr id="0" name=""/>
        <dsp:cNvSpPr/>
      </dsp:nvSpPr>
      <dsp:spPr>
        <a:xfrm>
          <a:off x="6662" y="2102625"/>
          <a:ext cx="3430708" cy="178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US" sz="1800" kern="1200" dirty="0"/>
            <a:t>Focus on improving member retention</a:t>
          </a:r>
        </a:p>
        <a:p>
          <a:pPr marL="0" lvl="0" indent="0" algn="l" defTabSz="800100">
            <a:lnSpc>
              <a:spcPct val="100000"/>
            </a:lnSpc>
            <a:spcBef>
              <a:spcPct val="0"/>
            </a:spcBef>
            <a:spcAft>
              <a:spcPct val="35000"/>
            </a:spcAft>
            <a:buNone/>
          </a:pPr>
          <a:r>
            <a:rPr lang="en-US" sz="1800" kern="1200" dirty="0"/>
            <a:t>Emphasis on intentional onboarding practices</a:t>
          </a:r>
        </a:p>
      </dsp:txBody>
      <dsp:txXfrm>
        <a:off x="6662" y="2102625"/>
        <a:ext cx="3430708" cy="1780013"/>
      </dsp:txXfrm>
    </dsp:sp>
    <dsp:sp modelId="{B634D9CB-8273-4FD5-A1ED-0373ED917B7F}">
      <dsp:nvSpPr>
        <dsp:cNvPr id="0" name=""/>
        <dsp:cNvSpPr/>
      </dsp:nvSpPr>
      <dsp:spPr>
        <a:xfrm>
          <a:off x="4037745" y="152256"/>
          <a:ext cx="1200748" cy="12007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3F1FC6-6D1B-400C-8795-F1C6BA3F6C6E}">
      <dsp:nvSpPr>
        <dsp:cNvPr id="0" name=""/>
        <dsp:cNvSpPr/>
      </dsp:nvSpPr>
      <dsp:spPr>
        <a:xfrm>
          <a:off x="4037745" y="1513411"/>
          <a:ext cx="3430708" cy="514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Three Key Areas for Success</a:t>
          </a:r>
        </a:p>
      </dsp:txBody>
      <dsp:txXfrm>
        <a:off x="4037745" y="1513411"/>
        <a:ext cx="3430708" cy="514606"/>
      </dsp:txXfrm>
    </dsp:sp>
    <dsp:sp modelId="{FED98571-FC02-4203-B57B-9AA583B469E9}">
      <dsp:nvSpPr>
        <dsp:cNvPr id="0" name=""/>
        <dsp:cNvSpPr/>
      </dsp:nvSpPr>
      <dsp:spPr>
        <a:xfrm>
          <a:off x="4037745" y="2102625"/>
          <a:ext cx="3430708" cy="178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US" sz="1800" b="1" kern="1200" dirty="0"/>
            <a:t>Orientation</a:t>
          </a:r>
          <a:r>
            <a:rPr lang="en-US" sz="1800" kern="1200" dirty="0"/>
            <a:t>: Introducing new members to club culture</a:t>
          </a:r>
        </a:p>
        <a:p>
          <a:pPr marL="0" lvl="0" indent="0" algn="l" defTabSz="800100">
            <a:lnSpc>
              <a:spcPct val="100000"/>
            </a:lnSpc>
            <a:spcBef>
              <a:spcPct val="0"/>
            </a:spcBef>
            <a:spcAft>
              <a:spcPct val="35000"/>
            </a:spcAft>
            <a:buNone/>
          </a:pPr>
          <a:r>
            <a:rPr lang="en-US" sz="1800" b="1" kern="1200" dirty="0"/>
            <a:t>Induction</a:t>
          </a:r>
          <a:r>
            <a:rPr lang="en-US" sz="1800" kern="1200" dirty="0"/>
            <a:t>: Formal process of welcoming members</a:t>
          </a:r>
        </a:p>
        <a:p>
          <a:pPr marL="0" lvl="0" indent="0" algn="l" defTabSz="800100">
            <a:lnSpc>
              <a:spcPct val="100000"/>
            </a:lnSpc>
            <a:spcBef>
              <a:spcPct val="0"/>
            </a:spcBef>
            <a:spcAft>
              <a:spcPct val="35000"/>
            </a:spcAft>
            <a:buNone/>
          </a:pPr>
          <a:r>
            <a:rPr lang="en-US" sz="1800" b="1" kern="1200" dirty="0"/>
            <a:t>Mentorship</a:t>
          </a:r>
          <a:r>
            <a:rPr lang="en-US" sz="1800" kern="1200" dirty="0"/>
            <a:t>: Providing guidance and support</a:t>
          </a:r>
        </a:p>
      </dsp:txBody>
      <dsp:txXfrm>
        <a:off x="4037745" y="2102625"/>
        <a:ext cx="3430708" cy="1780013"/>
      </dsp:txXfrm>
    </dsp:sp>
    <dsp:sp modelId="{B1D27A74-D68B-4BBC-9AF6-C3DBDED9B981}">
      <dsp:nvSpPr>
        <dsp:cNvPr id="0" name=""/>
        <dsp:cNvSpPr/>
      </dsp:nvSpPr>
      <dsp:spPr>
        <a:xfrm>
          <a:off x="8068828" y="152256"/>
          <a:ext cx="1200748" cy="12007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462C7F-0BEC-4063-A736-227B38E16F5C}">
      <dsp:nvSpPr>
        <dsp:cNvPr id="0" name=""/>
        <dsp:cNvSpPr/>
      </dsp:nvSpPr>
      <dsp:spPr>
        <a:xfrm>
          <a:off x="8068828" y="1513411"/>
          <a:ext cx="3430708" cy="5146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Key Message</a:t>
          </a:r>
        </a:p>
      </dsp:txBody>
      <dsp:txXfrm>
        <a:off x="8068828" y="1513411"/>
        <a:ext cx="3430708" cy="514606"/>
      </dsp:txXfrm>
    </dsp:sp>
    <dsp:sp modelId="{E256E9BC-F8DF-4FA2-8957-7237997F7289}">
      <dsp:nvSpPr>
        <dsp:cNvPr id="0" name=""/>
        <dsp:cNvSpPr/>
      </dsp:nvSpPr>
      <dsp:spPr>
        <a:xfrm>
          <a:off x="8068828" y="2102625"/>
          <a:ext cx="3430708" cy="178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US" sz="1800" kern="1200" dirty="0"/>
            <a:t>Members join and leave clubs, not Rotary as an organization</a:t>
          </a:r>
        </a:p>
      </dsp:txBody>
      <dsp:txXfrm>
        <a:off x="8068828" y="2102625"/>
        <a:ext cx="3430708" cy="17800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BD7C1-C3E6-4772-86C2-43194C0CD236}">
      <dsp:nvSpPr>
        <dsp:cNvPr id="0" name=""/>
        <dsp:cNvSpPr/>
      </dsp:nvSpPr>
      <dsp:spPr>
        <a:xfrm rot="5400000">
          <a:off x="7435698" y="-3194318"/>
          <a:ext cx="777032" cy="7363967"/>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accent1"/>
              </a:solidFill>
            </a:rPr>
            <a:t>Celebrate New Member Publicly</a:t>
          </a:r>
        </a:p>
        <a:p>
          <a:pPr marL="228600" lvl="2" indent="-114300" algn="l" defTabSz="622300">
            <a:lnSpc>
              <a:spcPct val="90000"/>
            </a:lnSpc>
            <a:spcBef>
              <a:spcPct val="0"/>
            </a:spcBef>
            <a:spcAft>
              <a:spcPct val="15000"/>
            </a:spcAft>
            <a:buChar char="•"/>
          </a:pPr>
          <a:r>
            <a:rPr lang="en-US" sz="1400" kern="1200" dirty="0"/>
            <a:t>Use personalized music intro during club celebration</a:t>
          </a:r>
        </a:p>
        <a:p>
          <a:pPr marL="228600" lvl="2" indent="-114300" algn="l" defTabSz="622300">
            <a:lnSpc>
              <a:spcPct val="90000"/>
            </a:lnSpc>
            <a:spcBef>
              <a:spcPct val="0"/>
            </a:spcBef>
            <a:spcAft>
              <a:spcPct val="15000"/>
            </a:spcAft>
            <a:buChar char="•"/>
          </a:pPr>
          <a:r>
            <a:rPr lang="en-US" sz="1400" kern="1200"/>
            <a:t>Share photos and updates on social media platforms</a:t>
          </a:r>
        </a:p>
      </dsp:txBody>
      <dsp:txXfrm rot="-5400000">
        <a:off x="4142231" y="137081"/>
        <a:ext cx="7326035" cy="701168"/>
      </dsp:txXfrm>
    </dsp:sp>
    <dsp:sp modelId="{E883CD1C-7B85-4BB7-92C3-60D629A549F5}">
      <dsp:nvSpPr>
        <dsp:cNvPr id="0" name=""/>
        <dsp:cNvSpPr/>
      </dsp:nvSpPr>
      <dsp:spPr>
        <a:xfrm>
          <a:off x="0" y="2019"/>
          <a:ext cx="4142231" cy="9712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t>Celebrate</a:t>
          </a:r>
        </a:p>
      </dsp:txBody>
      <dsp:txXfrm>
        <a:off x="47414" y="49433"/>
        <a:ext cx="4047403" cy="876462"/>
      </dsp:txXfrm>
    </dsp:sp>
    <dsp:sp modelId="{440B988A-D1CD-411D-85B8-DF8BB33D3727}">
      <dsp:nvSpPr>
        <dsp:cNvPr id="0" name=""/>
        <dsp:cNvSpPr/>
      </dsp:nvSpPr>
      <dsp:spPr>
        <a:xfrm rot="5400000">
          <a:off x="7435698" y="-2174463"/>
          <a:ext cx="777032" cy="7363967"/>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accent1"/>
              </a:solidFill>
            </a:rPr>
            <a:t>Assign Speaking Role</a:t>
          </a:r>
        </a:p>
        <a:p>
          <a:pPr marL="228600" lvl="2" indent="-114300" algn="l" defTabSz="622300">
            <a:lnSpc>
              <a:spcPct val="90000"/>
            </a:lnSpc>
            <a:spcBef>
              <a:spcPct val="0"/>
            </a:spcBef>
            <a:spcAft>
              <a:spcPct val="15000"/>
            </a:spcAft>
            <a:buChar char="•"/>
          </a:pPr>
          <a:r>
            <a:rPr lang="en-US" sz="1400" kern="1200"/>
            <a:t>Offer a speaking opportunity if the new member is comfortable</a:t>
          </a:r>
        </a:p>
        <a:p>
          <a:pPr marL="228600" lvl="2" indent="-114300" algn="l" defTabSz="622300">
            <a:lnSpc>
              <a:spcPct val="90000"/>
            </a:lnSpc>
            <a:spcBef>
              <a:spcPct val="0"/>
            </a:spcBef>
            <a:spcAft>
              <a:spcPct val="15000"/>
            </a:spcAft>
            <a:buChar char="•"/>
          </a:pPr>
          <a:r>
            <a:rPr lang="en-US" sz="1400" kern="1200"/>
            <a:t>Provide two prompts in advance to help prepare</a:t>
          </a:r>
        </a:p>
      </dsp:txBody>
      <dsp:txXfrm rot="-5400000">
        <a:off x="4142231" y="1156936"/>
        <a:ext cx="7326035" cy="701168"/>
      </dsp:txXfrm>
    </dsp:sp>
    <dsp:sp modelId="{323A3E9D-884F-4BCD-BE92-192FD5A0FC94}">
      <dsp:nvSpPr>
        <dsp:cNvPr id="0" name=""/>
        <dsp:cNvSpPr/>
      </dsp:nvSpPr>
      <dsp:spPr>
        <a:xfrm>
          <a:off x="0" y="1021874"/>
          <a:ext cx="4142231" cy="9712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t>Introduce</a:t>
          </a:r>
        </a:p>
      </dsp:txBody>
      <dsp:txXfrm>
        <a:off x="47414" y="1069288"/>
        <a:ext cx="4047403" cy="876462"/>
      </dsp:txXfrm>
    </dsp:sp>
    <dsp:sp modelId="{0B36520E-32DE-463E-A09C-6FE655125A00}">
      <dsp:nvSpPr>
        <dsp:cNvPr id="0" name=""/>
        <dsp:cNvSpPr/>
      </dsp:nvSpPr>
      <dsp:spPr>
        <a:xfrm rot="5400000">
          <a:off x="7435698" y="-1154607"/>
          <a:ext cx="777032" cy="7363967"/>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accent1"/>
              </a:solidFill>
            </a:rPr>
            <a:t>Include Testimonials</a:t>
          </a:r>
        </a:p>
        <a:p>
          <a:pPr marL="228600" lvl="2" indent="-114300" algn="l" defTabSz="622300">
            <a:lnSpc>
              <a:spcPct val="90000"/>
            </a:lnSpc>
            <a:spcBef>
              <a:spcPct val="0"/>
            </a:spcBef>
            <a:spcAft>
              <a:spcPct val="15000"/>
            </a:spcAft>
            <a:buChar char="•"/>
          </a:pPr>
          <a:r>
            <a:rPr lang="en-US" sz="1400" kern="1200"/>
            <a:t>Share a short testimonial from the sponsor</a:t>
          </a:r>
        </a:p>
        <a:p>
          <a:pPr marL="228600" lvl="2" indent="-114300" algn="l" defTabSz="622300">
            <a:lnSpc>
              <a:spcPct val="90000"/>
            </a:lnSpc>
            <a:spcBef>
              <a:spcPct val="0"/>
            </a:spcBef>
            <a:spcAft>
              <a:spcPct val="15000"/>
            </a:spcAft>
            <a:buChar char="•"/>
          </a:pPr>
          <a:r>
            <a:rPr lang="en-US" sz="1400" kern="1200" dirty="0"/>
            <a:t>Feature a testimonial from a recent inductee or special guest</a:t>
          </a:r>
        </a:p>
      </dsp:txBody>
      <dsp:txXfrm rot="-5400000">
        <a:off x="4142231" y="2176792"/>
        <a:ext cx="7326035" cy="701168"/>
      </dsp:txXfrm>
    </dsp:sp>
    <dsp:sp modelId="{5389A5D3-AA39-432E-A926-B442DCFAE237}">
      <dsp:nvSpPr>
        <dsp:cNvPr id="0" name=""/>
        <dsp:cNvSpPr/>
      </dsp:nvSpPr>
      <dsp:spPr>
        <a:xfrm>
          <a:off x="0" y="2041730"/>
          <a:ext cx="4142231" cy="9712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t>Testimonial</a:t>
          </a:r>
        </a:p>
      </dsp:txBody>
      <dsp:txXfrm>
        <a:off x="47414" y="2089144"/>
        <a:ext cx="4047403" cy="876462"/>
      </dsp:txXfrm>
    </dsp:sp>
    <dsp:sp modelId="{90E9AAF7-3446-4C0D-AA0A-47F5AAD0AFA8}">
      <dsp:nvSpPr>
        <dsp:cNvPr id="0" name=""/>
        <dsp:cNvSpPr/>
      </dsp:nvSpPr>
      <dsp:spPr>
        <a:xfrm rot="5400000">
          <a:off x="7435698" y="-134752"/>
          <a:ext cx="777032" cy="7363967"/>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chemeClr val="accent1"/>
              </a:solidFill>
            </a:rPr>
            <a:t>Utilize Resources</a:t>
          </a:r>
        </a:p>
        <a:p>
          <a:pPr marL="228600" lvl="2" indent="-114300" algn="l" defTabSz="622300">
            <a:lnSpc>
              <a:spcPct val="90000"/>
            </a:lnSpc>
            <a:spcBef>
              <a:spcPct val="0"/>
            </a:spcBef>
            <a:spcAft>
              <a:spcPct val="15000"/>
            </a:spcAft>
            <a:buChar char="•"/>
          </a:pPr>
          <a:r>
            <a:rPr lang="en-US" sz="1400" kern="1200"/>
            <a:t>Refer to sample script for the event</a:t>
          </a:r>
        </a:p>
        <a:p>
          <a:pPr marL="228600" lvl="2" indent="-114300" algn="l" defTabSz="622300">
            <a:lnSpc>
              <a:spcPct val="90000"/>
            </a:lnSpc>
            <a:spcBef>
              <a:spcPct val="0"/>
            </a:spcBef>
            <a:spcAft>
              <a:spcPct val="15000"/>
            </a:spcAft>
            <a:buChar char="•"/>
          </a:pPr>
          <a:r>
            <a:rPr lang="en-US" sz="1400" kern="1200" dirty="0"/>
            <a:t>Use planning checklist</a:t>
          </a:r>
        </a:p>
      </dsp:txBody>
      <dsp:txXfrm rot="-5400000">
        <a:off x="4142231" y="3196647"/>
        <a:ext cx="7326035" cy="701168"/>
      </dsp:txXfrm>
    </dsp:sp>
    <dsp:sp modelId="{8E3974D9-E3D4-491A-8AAA-1E963294667F}">
      <dsp:nvSpPr>
        <dsp:cNvPr id="0" name=""/>
        <dsp:cNvSpPr/>
      </dsp:nvSpPr>
      <dsp:spPr>
        <a:xfrm>
          <a:off x="0" y="3061585"/>
          <a:ext cx="4142231" cy="9712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a:t>Resources</a:t>
          </a:r>
        </a:p>
      </dsp:txBody>
      <dsp:txXfrm>
        <a:off x="47414" y="3108999"/>
        <a:ext cx="4047403" cy="8764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42156-8DDF-407F-9779-89471FFCD3ED}">
      <dsp:nvSpPr>
        <dsp:cNvPr id="0" name=""/>
        <dsp:cNvSpPr/>
      </dsp:nvSpPr>
      <dsp:spPr>
        <a:xfrm>
          <a:off x="862964" y="0"/>
          <a:ext cx="9780269" cy="403489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33A8C62-E171-42A1-BB58-AEC1C592B947}">
      <dsp:nvSpPr>
        <dsp:cNvPr id="0" name=""/>
        <dsp:cNvSpPr/>
      </dsp:nvSpPr>
      <dsp:spPr>
        <a:xfrm>
          <a:off x="5056" y="1210468"/>
          <a:ext cx="2210785" cy="161395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Mentorship Builds Connection and Accountability</a:t>
          </a:r>
        </a:p>
      </dsp:txBody>
      <dsp:txXfrm>
        <a:off x="83843" y="1289255"/>
        <a:ext cx="2053211" cy="1456384"/>
      </dsp:txXfrm>
    </dsp:sp>
    <dsp:sp modelId="{50C683F7-78F8-48E8-B1AC-DC73ABF39EA1}">
      <dsp:nvSpPr>
        <dsp:cNvPr id="0" name=""/>
        <dsp:cNvSpPr/>
      </dsp:nvSpPr>
      <dsp:spPr>
        <a:xfrm>
          <a:off x="2326381" y="1210468"/>
          <a:ext cx="2210785" cy="161395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Encourages Early Engagement and Retention</a:t>
          </a:r>
        </a:p>
      </dsp:txBody>
      <dsp:txXfrm>
        <a:off x="2405168" y="1289255"/>
        <a:ext cx="2053211" cy="1456384"/>
      </dsp:txXfrm>
    </dsp:sp>
    <dsp:sp modelId="{6F19A33C-79AB-45A2-A655-259D997FF0F1}">
      <dsp:nvSpPr>
        <dsp:cNvPr id="0" name=""/>
        <dsp:cNvSpPr/>
      </dsp:nvSpPr>
      <dsp:spPr>
        <a:xfrm>
          <a:off x="4647706" y="1210468"/>
          <a:ext cx="2210785" cy="161395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Supports Leadership Development</a:t>
          </a:r>
        </a:p>
      </dsp:txBody>
      <dsp:txXfrm>
        <a:off x="4726493" y="1289255"/>
        <a:ext cx="2053211" cy="1456384"/>
      </dsp:txXfrm>
    </dsp:sp>
    <dsp:sp modelId="{F4D25C95-AAFF-4E1D-8A8D-0347B559744B}">
      <dsp:nvSpPr>
        <dsp:cNvPr id="0" name=""/>
        <dsp:cNvSpPr/>
      </dsp:nvSpPr>
      <dsp:spPr>
        <a:xfrm>
          <a:off x="6969031" y="1210468"/>
          <a:ext cx="2210785" cy="161395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3"/>
              </a:solidFill>
            </a:rPr>
            <a:t>Bonus</a:t>
          </a:r>
          <a:r>
            <a:rPr lang="en-US" sz="2100" kern="1200" dirty="0">
              <a:solidFill>
                <a:schemeClr val="accent3"/>
              </a:solidFill>
            </a:rPr>
            <a:t>:</a:t>
          </a:r>
          <a:r>
            <a:rPr lang="en-US" sz="2100" kern="1200" dirty="0"/>
            <a:t> Mentor-Mentee Service Project</a:t>
          </a:r>
        </a:p>
      </dsp:txBody>
      <dsp:txXfrm>
        <a:off x="7047818" y="1289255"/>
        <a:ext cx="2053211" cy="1456384"/>
      </dsp:txXfrm>
    </dsp:sp>
    <dsp:sp modelId="{A8B25DF4-C5FF-483D-8739-80A806E0B2EE}">
      <dsp:nvSpPr>
        <dsp:cNvPr id="0" name=""/>
        <dsp:cNvSpPr/>
      </dsp:nvSpPr>
      <dsp:spPr>
        <a:xfrm>
          <a:off x="9290356" y="1210468"/>
          <a:ext cx="2210785" cy="161395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accent3"/>
              </a:solidFill>
            </a:rPr>
            <a:t>Bonus</a:t>
          </a:r>
          <a:r>
            <a:rPr lang="en-US" sz="2100" kern="1200" dirty="0">
              <a:solidFill>
                <a:schemeClr val="accent3"/>
              </a:solidFill>
            </a:rPr>
            <a:t>: </a:t>
          </a:r>
          <a:r>
            <a:rPr lang="en-US" sz="2100" kern="1200" dirty="0"/>
            <a:t>Recognition for Mentors</a:t>
          </a:r>
        </a:p>
      </dsp:txBody>
      <dsp:txXfrm>
        <a:off x="9369143" y="1289255"/>
        <a:ext cx="2053211" cy="1456384"/>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t>9/21/2025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23 February 1905, Paul P. Harris, Gustavus Loehr, Silvester Schiele, and Hiram E. Shorey gathered in Loehr’s office for what would become known as the first Rotary club meeting.</a:t>
            </a:r>
          </a:p>
          <a:p>
            <a:r>
              <a:rPr lang="en-US"/>
              <a:t>Harris’ desire for camaraderie among business associates brought together these four men and eventually led to an international organization of service and fellowship.</a:t>
            </a:r>
          </a:p>
          <a:p>
            <a:endParaRPr lang="en-US"/>
          </a:p>
          <a:p>
            <a:r>
              <a:rPr lang="en-US"/>
              <a:t>Since 1905, grown from 4 Rotarians in Chicago to 1.4 million Rotarians in 220 countries around the world.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 are a non-denominational and non-political organization comprised of community leaders who share a commitment to enhance our local community and communities throughout the world.  We help people in need with today’s most pressing challenges.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motto is “Service Above Self” – let that sink in for a moment</a:t>
            </a:r>
          </a:p>
          <a:p>
            <a:endParaRPr lang="en-US"/>
          </a:p>
          <a:p>
            <a:r>
              <a:rPr lang="en-US"/>
              <a:t>At meetings you will often be asked to join in reciting our 4-Way test</a:t>
            </a:r>
          </a:p>
          <a:p>
            <a:r>
              <a:rPr lang="en-US"/>
              <a:t>This is the litmus test that Rotarians should apply to their thoughts, what they say and their actions. </a:t>
            </a:r>
          </a:p>
          <a:p>
            <a:endParaRPr lang="en-US"/>
          </a:p>
          <a:p>
            <a:r>
              <a:rPr lang="en-US"/>
              <a:t>Let’s practice, join me in the 4-way Test of the things we think, say and do</a:t>
            </a:r>
          </a:p>
          <a:p>
            <a:r>
              <a:rPr lang="en-US"/>
              <a:t>Is it the truth?</a:t>
            </a:r>
          </a:p>
          <a:p>
            <a:r>
              <a:rPr lang="en-US"/>
              <a:t>Is it fair to all concerned?</a:t>
            </a:r>
          </a:p>
          <a:p>
            <a:r>
              <a:rPr lang="en-US"/>
              <a:t>Will it build goodwill and better friendships?</a:t>
            </a:r>
          </a:p>
          <a:p>
            <a:r>
              <a:rPr lang="en-US"/>
              <a:t>Will it be beneficial to all concerned?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Rotary’s non-profit foundation, The Rotary Foundation focuses on “Doing Good in the World” as it promotes world understanding and peace. </a:t>
            </a:r>
          </a:p>
          <a:p>
            <a:endParaRPr lang="en-US"/>
          </a:p>
          <a:p>
            <a:r>
              <a:rPr lang="en-US"/>
              <a:t>It has received from CHARITY NAVAGATOR  their highest rating of  Four Star for 15 consecutive years. </a:t>
            </a:r>
          </a:p>
          <a:p>
            <a:endParaRPr lang="en-US"/>
          </a:p>
          <a:p>
            <a:r>
              <a:rPr lang="en-US"/>
              <a:t>It has earned this recognition for adhering to sector best practices and executing its mission in a financially efficient way, demonstrating both strong financial health and commitment to accountability and transparency.</a:t>
            </a:r>
          </a:p>
          <a:p>
            <a:endParaRPr lang="en-US"/>
          </a:p>
          <a:p>
            <a:r>
              <a:rPr lang="en-US"/>
              <a:t>Since it was founded at the 1917 Convention,  more than 107 years ago, the Foundation has spent more than $4 billion on life-changing, sustainable projects that support our Seven (7) Areas of Focus.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Rotary has been working to eradicate polio for more than 35 years. Our goal of ridding the world of this disease is closer than ever &amp; END POLIO NOW is Rotary’s #1 PRIORITY.</a:t>
            </a:r>
          </a:p>
          <a:p>
            <a:endParaRPr lang="en-US"/>
          </a:p>
          <a:p>
            <a:r>
              <a:rPr lang="en-US"/>
              <a:t>As a founding partner of the Global Polio Eradication Initiative, we've reduced polio cases by 99.9 percent since our first project to vaccinate 6 million children in the Philippines in 1979.</a:t>
            </a:r>
          </a:p>
          <a:p>
            <a:endParaRPr lang="en-US"/>
          </a:p>
          <a:p>
            <a:r>
              <a:rPr lang="en-US"/>
              <a:t>Rotary members have contributed more than $2.1 billion and countless volunteer hours to protect nearly 3 billion children in 122 countries from this paralyzing disease. </a:t>
            </a:r>
          </a:p>
          <a:p>
            <a:endParaRPr lang="en-US"/>
          </a:p>
          <a:p>
            <a:r>
              <a:rPr lang="en-US"/>
              <a:t>Rotary’s advocacy efforts have played a role in decisions by governments to contribute more than $10 billion to the effort.</a:t>
            </a:r>
          </a:p>
          <a:p>
            <a:endParaRPr lang="en-US"/>
          </a:p>
          <a:p>
            <a:r>
              <a:rPr lang="en-US"/>
              <a:t>Today, the wild polio virus remains endemic in only Afghanistan and Pakistan with only six cases in Afghanistan and six cases in Pakistan in 2023.  But it’s crucial to continue working to keep other countries polio-free. </a:t>
            </a:r>
          </a:p>
          <a:p>
            <a:endParaRPr lang="en-US"/>
          </a:p>
          <a:p>
            <a:r>
              <a:rPr lang="en-US"/>
              <a:t>If all eradication efforts stopped today, within 10 years, polio could paralyze as many as 200,000 children each year.</a:t>
            </a:r>
          </a:p>
          <a:p>
            <a:endParaRPr lang="en-US"/>
          </a:p>
          <a:p>
            <a:r>
              <a:rPr lang="en-US"/>
              <a:t>Polio Plus was launched in 1985 and has resulted in a 99.9% reduction in the number of Polio cases world-wide. </a:t>
            </a:r>
          </a:p>
          <a:p>
            <a:endParaRPr lang="en-US"/>
          </a:p>
          <a:p>
            <a:r>
              <a:rPr lang="en-US"/>
              <a:t>The Bill &amp; Melinda Gates Foundation joined Rotary in 2017 a commitment of  $450 million to help End Polio.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Go to </a:t>
            </a:r>
            <a:r>
              <a:rPr lang="en-US" dirty="0" err="1"/>
              <a:t>My.Rotary.org</a:t>
            </a:r>
            <a:r>
              <a:rPr lang="en-US" dirty="0"/>
              <a:t> &gt; Brand Center and create a simplified white &amp; gold version of your club logo to replace the placeholder logo. Once you have your club logo, click on the place holder &gt; Picture Format in the menu &gt; Change Picture &gt; Select your new logo file.</a:t>
            </a:r>
          </a:p>
          <a:p>
            <a:endParaRPr lang="en-US" dirty="0"/>
          </a:p>
          <a:p>
            <a:r>
              <a:rPr lang="en-US" dirty="0"/>
              <a:t>Get 3 (square 600x600) images that show your club in action. Use service projects, fundraisers and social events that you can talk about. Click on each of the circles, Go to Shape Format in the menu &gt; Shape Fill &gt; Picture to replace the image with one of your own.</a:t>
            </a:r>
          </a:p>
          <a:p>
            <a:endParaRPr lang="en-US" dirty="0"/>
          </a:p>
          <a:p>
            <a:r>
              <a:rPr lang="en-US" dirty="0"/>
              <a:t>Update the slide with your district &amp; club info.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many good reasons to join Rotary. </a:t>
            </a:r>
          </a:p>
          <a:p>
            <a:endParaRPr lang="en-US"/>
          </a:p>
          <a:p>
            <a:r>
              <a:rPr lang="en-US"/>
              <a:t>Life-long friends, Service to the community, networking, leadership development , personal growth, and, being part of something larger than yourself</a:t>
            </a:r>
          </a:p>
          <a:p>
            <a:endParaRPr lang="en-US"/>
          </a:p>
          <a:p>
            <a:r>
              <a:rPr lang="en-US"/>
              <a:t>These are just a few of the reasons why millions of people have joined Rotary.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 sure to replace the logo again and add three more pictures of your club in action.</a:t>
            </a:r>
          </a:p>
          <a:p>
            <a:endParaRPr lang="en-US"/>
          </a:p>
          <a:p>
            <a:r>
              <a:rPr lang="en-US"/>
              <a:t>Update the list of steps it takes to join your club. This is a good opportunity to set expectations for the process and time it will take.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your interest in joining Rotary and in our local club.</a:t>
            </a:r>
          </a:p>
          <a:p>
            <a:endParaRPr lang="en-US"/>
          </a:p>
          <a:p>
            <a:r>
              <a:rPr lang="en-US"/>
              <a:t>What additional questions can we answer?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8963" y="312738"/>
            <a:ext cx="6021387" cy="3387725"/>
          </a:xfrm>
          <a:prstGeom prst="rect">
            <a:avLst/>
          </a:prstGeom>
        </p:spPr>
      </p:sp>
      <p:sp>
        <p:nvSpPr>
          <p:cNvPr id="3" name="Notes Placeholder 2"/>
          <p:cNvSpPr>
            <a:spLocks noGrp="1"/>
          </p:cNvSpPr>
          <p:nvPr>
            <p:ph type="body" idx="1"/>
          </p:nvPr>
        </p:nvSpPr>
        <p:spPr>
          <a:xfrm>
            <a:off x="588963" y="3935470"/>
            <a:ext cx="6087258" cy="5048192"/>
          </a:xfrm>
          <a:prstGeom prst="rect">
            <a:avLst/>
          </a:prstGeom>
        </p:spPr>
        <p:txBody>
          <a:bodyPr/>
          <a:lstStyle/>
          <a:p>
            <a:pPr>
              <a:lnSpc>
                <a:spcPct val="100000"/>
              </a:lnSpc>
              <a:spcAft>
                <a:spcPts val="0"/>
              </a:spcAft>
            </a:pPr>
            <a:endParaRPr lang="en-US" sz="1100" dirty="0"/>
          </a:p>
        </p:txBody>
      </p:sp>
    </p:spTree>
    <p:extLst>
      <p:ext uri="{BB962C8B-B14F-4D97-AF65-F5344CB8AC3E}">
        <p14:creationId xmlns:p14="http://schemas.microsoft.com/office/powerpoint/2010/main" val="1818316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personal intro and Rotary role</a:t>
            </a:r>
          </a:p>
          <a:p>
            <a:pPr marL="171450" indent="-171450">
              <a:buFont typeface="Arial" panose="020B0604020202020204" pitchFamily="34" charset="0"/>
              <a:buChar char="•"/>
            </a:pPr>
            <a:r>
              <a:rPr lang="en-US" dirty="0"/>
              <a:t>IPP and District Membership Committee </a:t>
            </a:r>
          </a:p>
          <a:p>
            <a:pPr marL="171450" indent="-171450">
              <a:buFont typeface="Arial" panose="020B0604020202020204" pitchFamily="34" charset="0"/>
              <a:buChar char="•"/>
            </a:pPr>
            <a:r>
              <a:rPr lang="en-US" dirty="0"/>
              <a:t>Rotarian since 2007</a:t>
            </a:r>
          </a:p>
          <a:p>
            <a:pPr marL="171450" indent="-171450">
              <a:buFont typeface="Arial" panose="020B0604020202020204" pitchFamily="34" charset="0"/>
              <a:buChar char="•"/>
            </a:pPr>
            <a:r>
              <a:rPr lang="en-US" dirty="0"/>
              <a:t>3 Clubs-Hazleton and Bethlehem in PA, AI Sunrise in FL</a:t>
            </a:r>
          </a:p>
          <a:p>
            <a:pPr marL="171450" indent="-171450">
              <a:buFont typeface="Arial" panose="020B0604020202020204" pitchFamily="34" charset="0"/>
              <a:buChar char="•"/>
            </a:pPr>
            <a:r>
              <a:rPr lang="en-US" dirty="0"/>
              <a:t>Professionally: owned and operated a wholesale floral supply business, spent 8 years with the BSA, and 4 years with FB Main Street and now the DT Manager for the COFB</a:t>
            </a:r>
          </a:p>
          <a:p>
            <a:r>
              <a:rPr lang="en-US" dirty="0"/>
              <a:t>
Purpose: Strengthening retention through intentional onboarding</a:t>
            </a:r>
          </a:p>
          <a:p>
            <a:r>
              <a:rPr lang="en-US" dirty="0"/>
              <a:t>
Three Key Areas: Orientation, Induction, Mentorship</a:t>
            </a:r>
          </a:p>
          <a:p>
            <a:r>
              <a:rPr lang="en-US" dirty="0"/>
              <a:t>
Key message: “Rotarians join and leave clubs—not Rotary.”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9188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Jump right in…</a:t>
            </a:r>
          </a:p>
          <a:p>
            <a:endParaRPr lang="en-US" dirty="0"/>
          </a:p>
          <a:p>
            <a:r>
              <a:rPr lang="en-US" dirty="0"/>
              <a:t>Pre Induction Purpose: Set realistic expectations around participation, activities, and cost</a:t>
            </a:r>
          </a:p>
          <a:p>
            <a:r>
              <a:rPr lang="en-US" dirty="0"/>
              <a:t>FAQ document on our website-QR link</a:t>
            </a:r>
          </a:p>
          <a:p>
            <a:endParaRPr lang="en-US" dirty="0"/>
          </a:p>
          <a:p>
            <a:r>
              <a:rPr lang="en-US" dirty="0"/>
              <a:t>One on one or post-induction in a group of new members (added advantage of forming relationships with Rotarians and spouses)</a:t>
            </a:r>
          </a:p>
          <a:p>
            <a:pPr fontAlgn="t"/>
            <a:r>
              <a:rPr lang="en-US" sz="1200" b="0" i="0" kern="1200" dirty="0">
                <a:solidFill>
                  <a:schemeClr val="tx1"/>
                </a:solidFill>
                <a:effectLst/>
                <a:latin typeface="+mn-lt"/>
                <a:ea typeface="+mn-ea"/>
                <a:cs typeface="+mn-cs"/>
              </a:rPr>
              <a:t>Key Components of Rotary 101:</a:t>
            </a:r>
          </a:p>
          <a:p>
            <a:pPr fontAlgn="t"/>
            <a:r>
              <a:rPr lang="en-US" sz="1200" b="0" i="0" kern="1200" dirty="0">
                <a:solidFill>
                  <a:schemeClr val="tx1"/>
                </a:solidFill>
                <a:effectLst/>
                <a:latin typeface="+mn-lt"/>
                <a:ea typeface="+mn-ea"/>
                <a:cs typeface="+mn-cs"/>
              </a:rPr>
              <a:t>History and Mission:</a:t>
            </a:r>
          </a:p>
          <a:p>
            <a:pPr lvl="1" fontAlgn="t"/>
            <a:r>
              <a:rPr lang="en-US" sz="1200" b="0" i="0" kern="1200" dirty="0">
                <a:solidFill>
                  <a:schemeClr val="tx1"/>
                </a:solidFill>
                <a:effectLst/>
                <a:latin typeface="+mn-lt"/>
                <a:ea typeface="+mn-ea"/>
                <a:cs typeface="+mn-cs"/>
              </a:rPr>
              <a:t>Founded in 1905, Rotary aims to promote peace, fight disease, provide clean water, support education, and grow local economies.</a:t>
            </a:r>
          </a:p>
          <a:p>
            <a:pPr fontAlgn="t"/>
            <a:r>
              <a:rPr lang="en-US" sz="1200" b="0" i="0" kern="1200" dirty="0">
                <a:solidFill>
                  <a:schemeClr val="tx1"/>
                </a:solidFill>
                <a:effectLst/>
                <a:latin typeface="+mn-lt"/>
                <a:ea typeface="+mn-ea"/>
                <a:cs typeface="+mn-cs"/>
              </a:rPr>
              <a:t>Structure:</a:t>
            </a:r>
          </a:p>
          <a:p>
            <a:pPr lvl="1" fontAlgn="t"/>
            <a:r>
              <a:rPr lang="en-US" sz="1200" b="0" i="0" kern="1200" dirty="0">
                <a:solidFill>
                  <a:schemeClr val="tx1"/>
                </a:solidFill>
                <a:effectLst/>
                <a:latin typeface="+mn-lt"/>
                <a:ea typeface="+mn-ea"/>
                <a:cs typeface="+mn-cs"/>
              </a:rPr>
              <a:t>Rotary consists of local clubs, districts, and international governance.</a:t>
            </a:r>
          </a:p>
          <a:p>
            <a:pPr lvl="1" fontAlgn="t"/>
            <a:r>
              <a:rPr lang="en-US" sz="1200" b="0" i="0" kern="1200" dirty="0">
                <a:solidFill>
                  <a:schemeClr val="tx1"/>
                </a:solidFill>
                <a:effectLst/>
                <a:latin typeface="+mn-lt"/>
                <a:ea typeface="+mn-ea"/>
                <a:cs typeface="+mn-cs"/>
              </a:rPr>
              <a:t>Each club operates independently but follows Rotary's core values and mission.</a:t>
            </a:r>
          </a:p>
          <a:p>
            <a:pPr fontAlgn="t"/>
            <a:r>
              <a:rPr lang="en-US" sz="1200" b="0" i="0" kern="1200" dirty="0">
                <a:solidFill>
                  <a:schemeClr val="tx1"/>
                </a:solidFill>
                <a:effectLst/>
                <a:latin typeface="+mn-lt"/>
                <a:ea typeface="+mn-ea"/>
                <a:cs typeface="+mn-cs"/>
              </a:rPr>
              <a:t>Membership:</a:t>
            </a:r>
          </a:p>
          <a:p>
            <a:pPr lvl="1" fontAlgn="t"/>
            <a:r>
              <a:rPr lang="en-US" sz="1200" b="0" i="0" kern="1200" dirty="0">
                <a:solidFill>
                  <a:schemeClr val="tx1"/>
                </a:solidFill>
                <a:effectLst/>
                <a:latin typeface="+mn-lt"/>
                <a:ea typeface="+mn-ea"/>
                <a:cs typeface="+mn-cs"/>
              </a:rPr>
              <a:t>Open to individuals from various professions and backgrounds.</a:t>
            </a:r>
          </a:p>
          <a:p>
            <a:pPr lvl="1" fontAlgn="t"/>
            <a:r>
              <a:rPr lang="en-US" sz="1200" b="0" i="0" kern="1200" dirty="0">
                <a:solidFill>
                  <a:schemeClr val="tx1"/>
                </a:solidFill>
                <a:effectLst/>
                <a:latin typeface="+mn-lt"/>
                <a:ea typeface="+mn-ea"/>
                <a:cs typeface="+mn-cs"/>
              </a:rPr>
              <a:t>Members engage in community service and networking.</a:t>
            </a:r>
          </a:p>
          <a:p>
            <a:pPr fontAlgn="t"/>
            <a:r>
              <a:rPr lang="en-US" sz="1200" b="0" i="0" kern="1200" dirty="0">
                <a:solidFill>
                  <a:schemeClr val="tx1"/>
                </a:solidFill>
                <a:effectLst/>
                <a:latin typeface="+mn-lt"/>
                <a:ea typeface="+mn-ea"/>
                <a:cs typeface="+mn-cs"/>
              </a:rPr>
              <a:t>Service Projects:</a:t>
            </a:r>
          </a:p>
          <a:p>
            <a:pPr lvl="1" fontAlgn="t"/>
            <a:r>
              <a:rPr lang="en-US" sz="1200" b="0" i="0" kern="1200" dirty="0">
                <a:solidFill>
                  <a:schemeClr val="tx1"/>
                </a:solidFill>
                <a:effectLst/>
                <a:latin typeface="+mn-lt"/>
                <a:ea typeface="+mn-ea"/>
                <a:cs typeface="+mn-cs"/>
              </a:rPr>
              <a:t>Clubs undertake local and international projects.</a:t>
            </a:r>
          </a:p>
          <a:p>
            <a:pPr lvl="1" fontAlgn="t"/>
            <a:r>
              <a:rPr lang="en-US" sz="1200" b="0" i="0" kern="1200" dirty="0">
                <a:solidFill>
                  <a:schemeClr val="tx1"/>
                </a:solidFill>
                <a:effectLst/>
                <a:latin typeface="+mn-lt"/>
                <a:ea typeface="+mn-ea"/>
                <a:cs typeface="+mn-cs"/>
              </a:rPr>
              <a:t>Focus areas include health, education, and community development.</a:t>
            </a:r>
          </a:p>
          <a:p>
            <a:pPr fontAlgn="t"/>
            <a:r>
              <a:rPr lang="en-US" sz="1200" b="0" i="0" kern="1200" dirty="0">
                <a:solidFill>
                  <a:schemeClr val="tx1"/>
                </a:solidFill>
                <a:effectLst/>
                <a:latin typeface="+mn-lt"/>
                <a:ea typeface="+mn-ea"/>
                <a:cs typeface="+mn-cs"/>
              </a:rPr>
              <a:t>Rotary Foundation:</a:t>
            </a:r>
          </a:p>
          <a:p>
            <a:pPr lvl="1" fontAlgn="t"/>
            <a:r>
              <a:rPr lang="en-US" sz="1200" b="0" i="0" kern="1200" dirty="0">
                <a:solidFill>
                  <a:schemeClr val="tx1"/>
                </a:solidFill>
                <a:effectLst/>
                <a:latin typeface="+mn-lt"/>
                <a:ea typeface="+mn-ea"/>
                <a:cs typeface="+mn-cs"/>
              </a:rPr>
              <a:t>A charitable arm that funds projects and initiatives worldwide.</a:t>
            </a:r>
          </a:p>
          <a:p>
            <a:pPr lvl="1" fontAlgn="t"/>
            <a:r>
              <a:rPr lang="en-US" sz="1200" b="0" i="0" kern="1200" dirty="0">
                <a:solidFill>
                  <a:schemeClr val="tx1"/>
                </a:solidFill>
                <a:effectLst/>
                <a:latin typeface="+mn-lt"/>
                <a:ea typeface="+mn-ea"/>
                <a:cs typeface="+mn-cs"/>
              </a:rPr>
              <a:t>Supports global grants and local community projects.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Presentation Tips:</a:t>
            </a:r>
          </a:p>
          <a:p>
            <a:pPr fontAlgn="t"/>
            <a:r>
              <a:rPr lang="en-US" sz="1200" b="0" i="0" kern="1200" dirty="0">
                <a:solidFill>
                  <a:schemeClr val="tx1"/>
                </a:solidFill>
                <a:effectLst/>
                <a:latin typeface="+mn-lt"/>
                <a:ea typeface="+mn-ea"/>
                <a:cs typeface="+mn-cs"/>
              </a:rPr>
              <a:t>Use visuals to illustrate projects and impact.</a:t>
            </a:r>
          </a:p>
          <a:p>
            <a:pPr fontAlgn="t"/>
            <a:r>
              <a:rPr lang="en-US" sz="1200" b="0" i="0" kern="1200" dirty="0">
                <a:solidFill>
                  <a:schemeClr val="tx1"/>
                </a:solidFill>
                <a:effectLst/>
                <a:latin typeface="+mn-lt"/>
                <a:ea typeface="+mn-ea"/>
                <a:cs typeface="+mn-cs"/>
              </a:rPr>
              <a:t>Include testimonials from members about their experiences.</a:t>
            </a:r>
          </a:p>
          <a:p>
            <a:pPr fontAlgn="t"/>
            <a:r>
              <a:rPr lang="en-US" sz="1200" b="0" i="0" kern="1200" dirty="0">
                <a:solidFill>
                  <a:schemeClr val="tx1"/>
                </a:solidFill>
                <a:effectLst/>
                <a:latin typeface="+mn-lt"/>
                <a:ea typeface="+mn-ea"/>
                <a:cs typeface="+mn-cs"/>
              </a:rPr>
              <a:t>Highlight specific projects to demonstrate Rotary's work.</a:t>
            </a:r>
          </a:p>
          <a:p>
            <a:pPr fontAlgn="t"/>
            <a:endParaRPr lang="en-US" sz="1200" b="0" i="0" kern="1200" dirty="0">
              <a:solidFill>
                <a:schemeClr val="tx1"/>
              </a:solidFill>
              <a:effectLst/>
              <a:latin typeface="+mn-lt"/>
              <a:ea typeface="+mn-ea"/>
              <a:cs typeface="+mn-cs"/>
            </a:endParaRPr>
          </a:p>
          <a:p>
            <a:r>
              <a:rPr lang="en-US" dirty="0"/>
              <a:t>Post Induction Purpose: Ensure immediate involvement and continued acceptance beyond the induction ceremony; GET INVOLVED! </a:t>
            </a:r>
          </a:p>
          <a:p>
            <a:pPr marL="171450" indent="-171450">
              <a:buFont typeface="Arial" panose="020B0604020202020204" pitchFamily="34" charset="0"/>
              <a:buChar char="•"/>
            </a:pPr>
            <a:r>
              <a:rPr lang="en-US" dirty="0" err="1"/>
              <a:t>DACdb</a:t>
            </a:r>
            <a:r>
              <a:rPr lang="en-US" dirty="0"/>
              <a:t> Profile &amp; contact with other members</a:t>
            </a:r>
          </a:p>
          <a:p>
            <a:pPr marL="171450" indent="-171450">
              <a:buFont typeface="Arial" panose="020B0604020202020204" pitchFamily="34" charset="0"/>
              <a:buChar char="•"/>
            </a:pPr>
            <a:r>
              <a:rPr lang="en-US" dirty="0"/>
              <a:t>Join a Committee-mandatory; meetings once per quarter at a meeting</a:t>
            </a:r>
          </a:p>
          <a:p>
            <a:pPr marL="171450" indent="-171450">
              <a:buFont typeface="Arial" panose="020B0604020202020204" pitchFamily="34" charset="0"/>
              <a:buChar char="•"/>
            </a:pPr>
            <a:r>
              <a:rPr lang="en-US" dirty="0"/>
              <a:t>Welcome Packet-valuable info and their Rotary pin; part of something larger than the individual or club</a:t>
            </a:r>
          </a:p>
          <a:p>
            <a:endParaRPr lang="en-US" dirty="0"/>
          </a:p>
          <a:p>
            <a:r>
              <a:rPr lang="en-US" dirty="0"/>
              <a:t>Tools: So many options and resources but the key is to find the ones that fit with your club’s personality; QR link to Zone 33/34 Toolbox</a:t>
            </a:r>
          </a:p>
          <a:p>
            <a:pPr fontAlgn="t"/>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1996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boost new member engagement, personalize their experience with surveys, assign a buddy for support, get them involved in events early, and use feedback loops like regular check-ins at 30, 60, and 90 days.
Discover their interests and talents</a:t>
            </a:r>
          </a:p>
          <a:p>
            <a:endParaRPr lang="en-US" dirty="0"/>
          </a:p>
          <a:p>
            <a:r>
              <a:rPr lang="en-US" dirty="0"/>
              <a:t>Do they already have Rotary experience</a:t>
            </a:r>
          </a:p>
          <a:p>
            <a:endParaRPr lang="en-US" dirty="0"/>
          </a:p>
          <a:p>
            <a:r>
              <a:rPr lang="en-US" dirty="0"/>
              <a:t>Were they drawn to the club for networking or service opportunities</a:t>
            </a:r>
          </a:p>
          <a:p>
            <a:endParaRPr lang="en-US" dirty="0"/>
          </a:p>
          <a:p>
            <a:r>
              <a:rPr lang="en-US" dirty="0"/>
              <a:t>Tailor their committee involvement accordingly</a:t>
            </a:r>
          </a:p>
          <a:p>
            <a:endParaRPr lang="en-US" dirty="0"/>
          </a:p>
          <a:p>
            <a:r>
              <a:rPr lang="en-US" dirty="0"/>
              <a:t>GIVE THEM SOMETHING TO DO!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4433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welcome new members, </a:t>
            </a:r>
          </a:p>
          <a:p>
            <a:endParaRPr lang="en-US" dirty="0"/>
          </a:p>
          <a:p>
            <a:pPr marL="171450" indent="-171450">
              <a:buFont typeface="Arial" panose="020B0604020202020204" pitchFamily="34" charset="0"/>
              <a:buChar char="•"/>
            </a:pPr>
            <a:r>
              <a:rPr lang="en-US" dirty="0"/>
              <a:t>celebrate with music and public posts, have all members stand</a:t>
            </a:r>
          </a:p>
          <a:p>
            <a:pPr marL="171450" indent="-171450">
              <a:buFont typeface="Arial" panose="020B0604020202020204" pitchFamily="34" charset="0"/>
              <a:buChar char="•"/>
            </a:pPr>
            <a:r>
              <a:rPr lang="en-US" dirty="0"/>
              <a:t>assign a speaking role with prompt questions provided ahead of time (profession, hobby, family, rotary experience, etc.)</a:t>
            </a:r>
          </a:p>
          <a:p>
            <a:pPr marL="171450" indent="-171450">
              <a:buFont typeface="Arial" panose="020B0604020202020204" pitchFamily="34" charset="0"/>
              <a:buChar char="•"/>
            </a:pPr>
            <a:r>
              <a:rPr lang="en-US" dirty="0"/>
              <a:t>include sponsor or inductee testimonials, have sponsor and new member stand at exit to be congratulated after meeting; hold inductions when AG, DG, or PDG is in attendance</a:t>
            </a:r>
          </a:p>
          <a:p>
            <a:pPr marL="171450" indent="-171450">
              <a:buFont typeface="Arial" panose="020B0604020202020204" pitchFamily="34" charset="0"/>
              <a:buChar char="•"/>
            </a:pPr>
            <a:r>
              <a:rPr lang="en-US" dirty="0"/>
              <a:t>use resources like scripts, checklists, and a Welcome Packet; keep it simple but treat it as a special moment; ceremony and tradition are important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79068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structure the mentorship process, assign an engaged member as mentor before induction. Suggest someone other than the sponsor so that new member has two connections in the club.</a:t>
            </a:r>
          </a:p>
          <a:p>
            <a:endParaRPr lang="en-US" dirty="0"/>
          </a:p>
          <a:p>
            <a:r>
              <a:rPr lang="en-US" dirty="0"/>
              <a:t>Give mentors a checklist; red/blue badge checklist is a good guide; gives new member a list of tasks and suggests that they complete a specific number of them (greeter, attend board meeting, make a polio contribution, etc.)</a:t>
            </a:r>
          </a:p>
          <a:p>
            <a:endParaRPr lang="en-US" dirty="0"/>
          </a:p>
          <a:p>
            <a:r>
              <a:rPr lang="en-US" dirty="0"/>
              <a:t>set expectations for regular check-ins, provide a club tour (sit at a variety of tables, review the website and where to find the club calendar, show them how to use Ignite or the email platform), and introduce new members to committees.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8980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Mentorship Builds Connection and Accountability</a:t>
            </a:r>
          </a:p>
          <a:p>
            <a:pPr marL="742950" lvl="1" indent="-285750">
              <a:buFont typeface="Arial" panose="020B0604020202020204" pitchFamily="34" charset="0"/>
              <a:buChar char="•"/>
            </a:pPr>
            <a:r>
              <a:rPr lang="en-US" dirty="0"/>
              <a:t>Fosters strong relationships between mentors and mentees</a:t>
            </a:r>
          </a:p>
          <a:p>
            <a:pPr marL="742950" lvl="1" indent="-285750">
              <a:buFont typeface="Arial" panose="020B0604020202020204" pitchFamily="34" charset="0"/>
              <a:buChar char="•"/>
            </a:pPr>
            <a:r>
              <a:rPr lang="en-US" dirty="0"/>
              <a:t>Promotes responsibility and follow-through</a:t>
            </a:r>
          </a:p>
          <a:p>
            <a:pPr>
              <a:buFont typeface="Arial" panose="020B0604020202020204" pitchFamily="34" charset="0"/>
              <a:buChar char="•"/>
            </a:pPr>
            <a:r>
              <a:rPr lang="en-US" dirty="0"/>
              <a:t>Encourages Early Engagement and Retention</a:t>
            </a:r>
          </a:p>
          <a:p>
            <a:pPr marL="742950" lvl="1" indent="-285750">
              <a:buFont typeface="Arial" panose="020B0604020202020204" pitchFamily="34" charset="0"/>
              <a:buChar char="•"/>
            </a:pPr>
            <a:r>
              <a:rPr lang="en-US" dirty="0"/>
              <a:t>Helps new members feel welcomed and involved</a:t>
            </a:r>
          </a:p>
          <a:p>
            <a:pPr marL="742950" lvl="1" indent="-285750">
              <a:buFont typeface="Arial" panose="020B0604020202020204" pitchFamily="34" charset="0"/>
              <a:buChar char="•"/>
            </a:pPr>
            <a:r>
              <a:rPr lang="en-US" dirty="0"/>
              <a:t>Increases likelihood of long-term participation</a:t>
            </a:r>
          </a:p>
          <a:p>
            <a:pPr>
              <a:buFont typeface="Arial" panose="020B0604020202020204" pitchFamily="34" charset="0"/>
              <a:buChar char="•"/>
            </a:pPr>
            <a:r>
              <a:rPr lang="en-US" dirty="0"/>
              <a:t>Supports Leadership Development</a:t>
            </a:r>
          </a:p>
          <a:p>
            <a:pPr marL="742950" lvl="1" indent="-285750">
              <a:buFont typeface="Arial" panose="020B0604020202020204" pitchFamily="34" charset="0"/>
              <a:buChar char="•"/>
            </a:pPr>
            <a:r>
              <a:rPr lang="en-US" dirty="0"/>
              <a:t>Provides opportunities for skill growth</a:t>
            </a:r>
          </a:p>
          <a:p>
            <a:pPr marL="742950" lvl="1" indent="-285750">
              <a:buFont typeface="Arial" panose="020B0604020202020204" pitchFamily="34" charset="0"/>
              <a:buChar char="•"/>
            </a:pPr>
            <a:r>
              <a:rPr lang="en-US" dirty="0"/>
              <a:t>Prepares members for future leadership roles</a:t>
            </a:r>
          </a:p>
          <a:p>
            <a:pPr>
              <a:buFont typeface="Arial" panose="020B0604020202020204" pitchFamily="34" charset="0"/>
              <a:buChar char="•"/>
            </a:pPr>
            <a:r>
              <a:rPr lang="en-US" dirty="0"/>
              <a:t>Bonus: Mentor-Mentee Service Project</a:t>
            </a:r>
          </a:p>
          <a:p>
            <a:pPr marL="742950" lvl="1" indent="-285750">
              <a:buFont typeface="Arial" panose="020B0604020202020204" pitchFamily="34" charset="0"/>
              <a:buChar char="•"/>
            </a:pPr>
            <a:r>
              <a:rPr lang="en-US" dirty="0"/>
              <a:t>Engages pairs in meaningful activities</a:t>
            </a:r>
          </a:p>
          <a:p>
            <a:pPr>
              <a:buFont typeface="Arial" panose="020B0604020202020204" pitchFamily="34" charset="0"/>
              <a:buChar char="•"/>
            </a:pPr>
            <a:r>
              <a:rPr lang="en-US" dirty="0"/>
              <a:t>Bonus: Recognition for Mentors</a:t>
            </a:r>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44261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wrap up, remember the importance of setting expectations during orientation, making the onboarding ceremony special, and encouraging mentorship. Share contact info and resources, and regularly audit your club’s onboarding process for improvements.</a:t>
            </a:r>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3C6E20-3894-45E9-9B3A-83261307D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2260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tabLst>
                <a:tab pos="2286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3C78EDF-7F9E-A94B-AD72-CDE445A65B8A}"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293955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755650"/>
            <a:ext cx="5575300" cy="3136900"/>
          </a:xfrm>
        </p:spPr>
      </p:sp>
      <p:sp>
        <p:nvSpPr>
          <p:cNvPr id="3" name="Notes Placeholder 2"/>
          <p:cNvSpPr>
            <a:spLocks noGrp="1"/>
          </p:cNvSpPr>
          <p:nvPr>
            <p:ph type="body" idx="1"/>
          </p:nvPr>
        </p:nvSpPr>
        <p:spPr>
          <a:xfrm>
            <a:off x="701675" y="4284706"/>
            <a:ext cx="5608320" cy="3660458"/>
          </a:xfrm>
        </p:spPr>
        <p:txBody>
          <a:bodyPr/>
          <a:lstStyle/>
          <a:p>
            <a:pPr marL="232929" indent="-232929">
              <a:spcBef>
                <a:spcPts val="600"/>
              </a:spcBef>
              <a:spcAft>
                <a:spcPts val="600"/>
              </a:spcAft>
              <a:buAutoNum type="arabicPeriod"/>
            </a:pPr>
            <a:r>
              <a:rPr lang="en-US" sz="1800" dirty="0"/>
              <a:t>Grows Rotary Quicker</a:t>
            </a:r>
          </a:p>
          <a:p>
            <a:pPr marL="232929" indent="-232929">
              <a:spcBef>
                <a:spcPts val="600"/>
              </a:spcBef>
              <a:spcAft>
                <a:spcPts val="600"/>
              </a:spcAft>
              <a:buAutoNum type="arabicPeriod"/>
            </a:pPr>
            <a:r>
              <a:rPr lang="en-US" sz="1800" dirty="0"/>
              <a:t>Retains Members Longer</a:t>
            </a:r>
            <a:endParaRPr lang="en-US" sz="1800" b="1" dirty="0"/>
          </a:p>
          <a:p>
            <a:pPr marL="232929" indent="-232929">
              <a:spcBef>
                <a:spcPts val="600"/>
              </a:spcBef>
              <a:spcAft>
                <a:spcPts val="600"/>
              </a:spcAft>
              <a:buAutoNum type="arabicPeriod"/>
            </a:pPr>
            <a:r>
              <a:rPr lang="en-US" sz="1800" dirty="0"/>
              <a:t>Attracts Younger Members</a:t>
            </a:r>
          </a:p>
          <a:p>
            <a:pPr marL="232929" indent="-232929">
              <a:spcBef>
                <a:spcPts val="600"/>
              </a:spcBef>
              <a:spcAft>
                <a:spcPts val="600"/>
              </a:spcAft>
              <a:buAutoNum type="arabicPeriod"/>
            </a:pPr>
            <a:r>
              <a:rPr lang="en-US" sz="1800" dirty="0"/>
              <a:t>Reaches Out into the Community</a:t>
            </a:r>
          </a:p>
          <a:p>
            <a:pPr marL="232929" indent="-232929">
              <a:spcBef>
                <a:spcPts val="600"/>
              </a:spcBef>
              <a:spcAft>
                <a:spcPts val="600"/>
              </a:spcAft>
              <a:buAutoNum type="arabicPeriod"/>
            </a:pPr>
            <a:r>
              <a:rPr lang="en-US" sz="1800" dirty="0"/>
              <a:t>Cause-based Clubs Increase Partnership Opportunities</a:t>
            </a:r>
            <a:endParaRPr lang="en-US" sz="1800" dirty="0">
              <a:cs typeface="Calibri"/>
            </a:endParaRPr>
          </a:p>
        </p:txBody>
      </p:sp>
      <p:sp>
        <p:nvSpPr>
          <p:cNvPr id="5" name="Slide Number Placeholder 4">
            <a:extLst>
              <a:ext uri="{FF2B5EF4-FFF2-40B4-BE49-F238E27FC236}">
                <a16:creationId xmlns:a16="http://schemas.microsoft.com/office/drawing/2014/main" id="{4FF20BBA-6BEE-4207-8B4D-5CA5E2F7EF8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lang="en-US"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76001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8:notes"/>
          <p:cNvSpPr>
            <a:spLocks noGrp="1" noRot="1" noChangeAspect="1"/>
          </p:cNvSpPr>
          <p:nvPr>
            <p:ph type="sldImg" idx="2"/>
          </p:nvPr>
        </p:nvSpPr>
        <p:spPr>
          <a:xfrm>
            <a:off x="701675" y="8048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18:notes"/>
          <p:cNvSpPr txBox="1">
            <a:spLocks noGrp="1"/>
          </p:cNvSpPr>
          <p:nvPr>
            <p:ph type="body" idx="1"/>
          </p:nvPr>
        </p:nvSpPr>
        <p:spPr>
          <a:xfrm>
            <a:off x="701675" y="4286468"/>
            <a:ext cx="5608320" cy="3660458"/>
          </a:xfrm>
          <a:prstGeom prst="rect">
            <a:avLst/>
          </a:prstGeom>
          <a:noFill/>
          <a:ln>
            <a:noFill/>
          </a:ln>
        </p:spPr>
        <p:txBody>
          <a:bodyPr spcFirstLastPara="1" wrap="square" lIns="93150" tIns="46575" rIns="93150" bIns="46575" anchor="t" anchorCtr="0">
            <a:noAutofit/>
          </a:bodyPr>
          <a:lstStyle/>
          <a:p>
            <a:pPr marL="0" marR="0" lvl="0" indent="0" algn="l" rtl="0">
              <a:lnSpc>
                <a:spcPct val="100000"/>
              </a:lnSpc>
              <a:spcBef>
                <a:spcPts val="0"/>
              </a:spcBef>
              <a:spcAft>
                <a:spcPts val="0"/>
              </a:spcAft>
              <a:buClr>
                <a:srgbClr val="FFFFFF"/>
              </a:buClr>
              <a:buSzPts val="1200"/>
            </a:pPr>
            <a:r>
              <a:rPr lang="en-US" sz="2000" dirty="0">
                <a:solidFill>
                  <a:schemeClr val="tx1"/>
                </a:solidFill>
                <a:latin typeface="Calibri" panose="020F0502020204030204" pitchFamily="34" charset="0"/>
                <a:ea typeface="Arial Narrow"/>
                <a:cs typeface="Calibri" panose="020F0502020204030204" pitchFamily="34" charset="0"/>
                <a:sym typeface="Arial Narrow"/>
              </a:rPr>
              <a:t>An interest club is </a:t>
            </a:r>
            <a:r>
              <a:rPr lang="en-US" sz="2000" b="1" i="1" u="sng" dirty="0">
                <a:solidFill>
                  <a:schemeClr val="tx1"/>
                </a:solidFill>
                <a:latin typeface="Calibri" panose="020F0502020204030204" pitchFamily="34" charset="0"/>
                <a:ea typeface="Arial Narrow"/>
                <a:cs typeface="Calibri" panose="020F0502020204030204" pitchFamily="34" charset="0"/>
                <a:sym typeface="Arial Narrow"/>
              </a:rPr>
              <a:t>like a cause-based club; but, instead of focusing on a cause, they focus on an interest or hobby</a:t>
            </a:r>
            <a:r>
              <a:rPr lang="en-US" sz="2000" dirty="0">
                <a:solidFill>
                  <a:schemeClr val="tx1"/>
                </a:solidFill>
                <a:latin typeface="Calibri" panose="020F0502020204030204" pitchFamily="34" charset="0"/>
                <a:ea typeface="Arial Narrow"/>
                <a:cs typeface="Calibri" panose="020F0502020204030204" pitchFamily="34" charset="0"/>
                <a:sym typeface="Arial Narrow"/>
              </a:rPr>
              <a:t>.  </a:t>
            </a:r>
            <a:r>
              <a:rPr lang="en-US" sz="2000" b="0" i="0" u="none" strike="noStrike" cap="none" dirty="0">
                <a:solidFill>
                  <a:srgbClr val="FFFFFF"/>
                </a:solidFill>
                <a:latin typeface="Calibri" panose="020F0502020204030204" pitchFamily="34" charset="0"/>
                <a:ea typeface="Arial Narrow"/>
                <a:cs typeface="Calibri" panose="020F0502020204030204" pitchFamily="34" charset="0"/>
                <a:sym typeface="Arial Narrow"/>
              </a:rPr>
              <a:t>existing club can adopt this model</a:t>
            </a:r>
            <a:endParaRPr sz="2000" dirty="0">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FFFFFF"/>
              </a:buClr>
              <a:buSzPts val="1200"/>
              <a:buFont typeface="Arial"/>
              <a:buChar char="•"/>
            </a:pPr>
            <a:r>
              <a:rPr lang="en-US" sz="2000" b="0" i="0" u="none" strike="noStrike" cap="none" dirty="0">
                <a:solidFill>
                  <a:srgbClr val="FFFFFF"/>
                </a:solidFill>
                <a:latin typeface="Calibri" panose="020F0502020204030204" pitchFamily="34" charset="0"/>
                <a:ea typeface="Arial Narrow"/>
                <a:cs typeface="Calibri" panose="020F0502020204030204" pitchFamily="34" charset="0"/>
                <a:sym typeface="Arial Narrow"/>
              </a:rPr>
              <a:t>The sky is the limit!</a:t>
            </a:r>
          </a:p>
          <a:p>
            <a:pPr marL="0" indent="0">
              <a:buClr>
                <a:srgbClr val="FFFFFF"/>
              </a:buClr>
              <a:buSzPts val="1200"/>
            </a:pPr>
            <a:r>
              <a:rPr lang="en-US" sz="2000" dirty="0">
                <a:solidFill>
                  <a:schemeClr val="tx1"/>
                </a:solidFill>
                <a:latin typeface="Calibri" panose="020F0502020204030204" pitchFamily="34" charset="0"/>
                <a:ea typeface="Arial Narrow"/>
                <a:cs typeface="Calibri" panose="020F0502020204030204" pitchFamily="34" charset="0"/>
                <a:sym typeface="Arial Narrow"/>
              </a:rPr>
              <a:t>My DG Classmate in Australia is starting a club focused on </a:t>
            </a:r>
            <a:r>
              <a:rPr lang="en-US" sz="2000" b="1" i="1" u="sng" dirty="0">
                <a:solidFill>
                  <a:schemeClr val="tx1"/>
                </a:solidFill>
                <a:latin typeface="Calibri" panose="020F0502020204030204" pitchFamily="34" charset="0"/>
                <a:ea typeface="Arial Narrow"/>
                <a:cs typeface="Calibri" panose="020F0502020204030204" pitchFamily="34" charset="0"/>
                <a:sym typeface="Arial Narrow"/>
              </a:rPr>
              <a:t>Kola</a:t>
            </a:r>
            <a:r>
              <a:rPr lang="en-US" sz="2000" dirty="0">
                <a:solidFill>
                  <a:schemeClr val="tx1"/>
                </a:solidFill>
                <a:latin typeface="Calibri" panose="020F0502020204030204" pitchFamily="34" charset="0"/>
                <a:ea typeface="Arial Narrow"/>
                <a:cs typeface="Calibri" panose="020F0502020204030204" pitchFamily="34" charset="0"/>
                <a:sym typeface="Arial Narrow"/>
              </a:rPr>
              <a:t>.</a:t>
            </a:r>
          </a:p>
          <a:p>
            <a:pPr marL="0" marR="0" lvl="0" indent="0" algn="l" rtl="0">
              <a:lnSpc>
                <a:spcPct val="100000"/>
              </a:lnSpc>
              <a:spcBef>
                <a:spcPts val="0"/>
              </a:spcBef>
              <a:spcAft>
                <a:spcPts val="0"/>
              </a:spcAft>
              <a:buClr>
                <a:srgbClr val="FFFFFF"/>
              </a:buClr>
              <a:buSzPts val="1200"/>
            </a:pPr>
            <a:endParaRPr sz="1200" b="0" i="0" u="none" strike="noStrike" cap="none" dirty="0">
              <a:solidFill>
                <a:srgbClr val="3A3838"/>
              </a:solidFill>
              <a:latin typeface="Arial Narrow"/>
              <a:ea typeface="Arial Narrow"/>
              <a:cs typeface="Arial Narrow"/>
              <a:sym typeface="Arial Narrow"/>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dirty="0">
              <a:solidFill>
                <a:srgbClr val="FFFFFF"/>
              </a:solidFill>
              <a:latin typeface="Arial Narrow"/>
              <a:ea typeface="Arial Narrow"/>
              <a:cs typeface="Arial Narrow"/>
              <a:sym typeface="Arial Narrow"/>
            </a:endParaRPr>
          </a:p>
          <a:p>
            <a:pPr marL="171450" lvl="0" indent="-95250" algn="l" rtl="0">
              <a:spcBef>
                <a:spcPts val="0"/>
              </a:spcBef>
              <a:spcAft>
                <a:spcPts val="0"/>
              </a:spcAft>
              <a:buClr>
                <a:schemeClr val="dk1"/>
              </a:buClr>
              <a:buSzPts val="1200"/>
              <a:buFont typeface="Arial"/>
              <a:buNone/>
            </a:pPr>
            <a:endParaRPr dirty="0"/>
          </a:p>
        </p:txBody>
      </p:sp>
      <p:sp>
        <p:nvSpPr>
          <p:cNvPr id="3" name="Slide Number Placeholder 2">
            <a:extLst>
              <a:ext uri="{FF2B5EF4-FFF2-40B4-BE49-F238E27FC236}">
                <a16:creationId xmlns:a16="http://schemas.microsoft.com/office/drawing/2014/main" id="{A4CD7256-7C6F-49B5-B7C3-65AE6847506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lang="en-US"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0812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5:notes"/>
          <p:cNvSpPr>
            <a:spLocks noGrp="1" noRot="1" noChangeAspect="1"/>
          </p:cNvSpPr>
          <p:nvPr>
            <p:ph type="sldImg" idx="2"/>
          </p:nvPr>
        </p:nvSpPr>
        <p:spPr>
          <a:xfrm>
            <a:off x="638175" y="701675"/>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5:notes"/>
          <p:cNvSpPr txBox="1">
            <a:spLocks noGrp="1"/>
          </p:cNvSpPr>
          <p:nvPr>
            <p:ph type="body" idx="1"/>
          </p:nvPr>
        </p:nvSpPr>
        <p:spPr>
          <a:xfrm>
            <a:off x="638175" y="4072645"/>
            <a:ext cx="5608320" cy="3660458"/>
          </a:xfrm>
          <a:prstGeom prst="rect">
            <a:avLst/>
          </a:prstGeom>
          <a:noFill/>
          <a:ln>
            <a:noFill/>
          </a:ln>
        </p:spPr>
        <p:txBody>
          <a:bodyPr spcFirstLastPara="1" wrap="square" lIns="93150" tIns="46575" rIns="93150" bIns="46575" anchor="t" anchorCtr="0">
            <a:noAutofit/>
          </a:bodyPr>
          <a:lstStyle/>
          <a:p>
            <a:pPr marL="0" marR="0" lvl="0" indent="0" algn="l" rtl="0">
              <a:lnSpc>
                <a:spcPct val="100000"/>
              </a:lnSpc>
              <a:spcBef>
                <a:spcPts val="0"/>
              </a:spcBef>
              <a:spcAft>
                <a:spcPts val="0"/>
              </a:spcAft>
              <a:buClr>
                <a:srgbClr val="FFFFFF"/>
              </a:buClr>
              <a:buSzPts val="1200"/>
            </a:pPr>
            <a:r>
              <a:rPr lang="en-US" sz="1600" dirty="0">
                <a:solidFill>
                  <a:schemeClr val="tx1"/>
                </a:solidFill>
                <a:latin typeface="Calibri" panose="020F0502020204030204" pitchFamily="34" charset="0"/>
                <a:ea typeface="Arial Narrow"/>
                <a:cs typeface="Calibri" panose="020F0502020204030204" pitchFamily="34" charset="0"/>
                <a:sym typeface="Arial Narrow"/>
              </a:rPr>
              <a:t>This is my favorite type of club because you </a:t>
            </a:r>
            <a:r>
              <a:rPr lang="en-US" sz="1600" b="1" i="1" u="sng" dirty="0">
                <a:solidFill>
                  <a:schemeClr val="tx1"/>
                </a:solidFill>
                <a:latin typeface="Calibri" panose="020F0502020204030204" pitchFamily="34" charset="0"/>
                <a:ea typeface="Arial Narrow"/>
                <a:cs typeface="Calibri" panose="020F0502020204030204" pitchFamily="34" charset="0"/>
                <a:sym typeface="Arial Narrow"/>
              </a:rPr>
              <a:t>can add it to an existing club or a new club </a:t>
            </a:r>
            <a:r>
              <a:rPr lang="en-US" sz="1600" dirty="0">
                <a:solidFill>
                  <a:schemeClr val="tx1"/>
                </a:solidFill>
                <a:latin typeface="Calibri" panose="020F0502020204030204" pitchFamily="34" charset="0"/>
                <a:ea typeface="Arial Narrow"/>
                <a:cs typeface="Calibri" panose="020F0502020204030204" pitchFamily="34" charset="0"/>
                <a:sym typeface="Arial Narrow"/>
              </a:rPr>
              <a:t>and </a:t>
            </a:r>
            <a:r>
              <a:rPr lang="en-US" sz="1600" b="1" i="1" u="sng" dirty="0">
                <a:solidFill>
                  <a:schemeClr val="tx1"/>
                </a:solidFill>
                <a:latin typeface="Calibri" panose="020F0502020204030204" pitchFamily="34" charset="0"/>
                <a:ea typeface="Arial Narrow"/>
                <a:cs typeface="Calibri" panose="020F0502020204030204" pitchFamily="34" charset="0"/>
                <a:sym typeface="Arial Narrow"/>
              </a:rPr>
              <a:t>people passionate about a cause are highly motivated </a:t>
            </a:r>
            <a:r>
              <a:rPr lang="en-US" sz="1600" dirty="0">
                <a:solidFill>
                  <a:schemeClr val="tx1"/>
                </a:solidFill>
                <a:latin typeface="Calibri" panose="020F0502020204030204" pitchFamily="34" charset="0"/>
                <a:ea typeface="Arial Narrow"/>
                <a:cs typeface="Calibri" panose="020F0502020204030204" pitchFamily="34" charset="0"/>
                <a:sym typeface="Arial Narrow"/>
              </a:rPr>
              <a:t>to make things happen.  Also, </a:t>
            </a:r>
            <a:r>
              <a:rPr lang="en-US" sz="1600" b="1" i="1" u="sng" dirty="0">
                <a:solidFill>
                  <a:schemeClr val="tx1"/>
                </a:solidFill>
                <a:latin typeface="Calibri" panose="020F0502020204030204" pitchFamily="34" charset="0"/>
                <a:ea typeface="Arial Narrow"/>
                <a:cs typeface="Calibri" panose="020F0502020204030204" pitchFamily="34" charset="0"/>
                <a:sym typeface="Arial Narrow"/>
              </a:rPr>
              <a:t>a cause makes people stay</a:t>
            </a:r>
            <a:r>
              <a:rPr lang="en-US" sz="1600" dirty="0">
                <a:solidFill>
                  <a:schemeClr val="tx1"/>
                </a:solidFill>
                <a:latin typeface="Calibri" panose="020F0502020204030204" pitchFamily="34" charset="0"/>
                <a:ea typeface="Arial Narrow"/>
                <a:cs typeface="Calibri" panose="020F0502020204030204" pitchFamily="34" charset="0"/>
                <a:sym typeface="Arial Narrow"/>
              </a:rPr>
              <a:t> members!</a:t>
            </a:r>
          </a:p>
          <a:p>
            <a:pPr marL="0" marR="0" lvl="0" indent="0" algn="l" rtl="0">
              <a:lnSpc>
                <a:spcPct val="100000"/>
              </a:lnSpc>
              <a:spcBef>
                <a:spcPts val="0"/>
              </a:spcBef>
              <a:spcAft>
                <a:spcPts val="0"/>
              </a:spcAft>
              <a:buClr>
                <a:srgbClr val="FFFFFF"/>
              </a:buClr>
              <a:buSzPts val="1200"/>
            </a:pPr>
            <a:endParaRPr lang="en-US" sz="1600" dirty="0">
              <a:solidFill>
                <a:schemeClr val="tx1"/>
              </a:solidFill>
              <a:latin typeface="Calibri" panose="020F0502020204030204" pitchFamily="34" charset="0"/>
              <a:ea typeface="Arial Narrow"/>
              <a:cs typeface="Calibri" panose="020F0502020204030204" pitchFamily="34" charset="0"/>
              <a:sym typeface="Arial Narrow"/>
            </a:endParaRPr>
          </a:p>
          <a:p>
            <a:pPr marL="0" marR="0" lvl="0" indent="0" algn="l" rtl="0">
              <a:lnSpc>
                <a:spcPct val="100000"/>
              </a:lnSpc>
              <a:spcBef>
                <a:spcPts val="0"/>
              </a:spcBef>
              <a:spcAft>
                <a:spcPts val="0"/>
              </a:spcAft>
              <a:buClr>
                <a:srgbClr val="FFFFFF"/>
              </a:buClr>
              <a:buSzPts val="1200"/>
            </a:pPr>
            <a:r>
              <a:rPr lang="en-US" sz="1600" dirty="0">
                <a:solidFill>
                  <a:schemeClr val="tx1"/>
                </a:solidFill>
                <a:latin typeface="Calibri" panose="020F0502020204030204" pitchFamily="34" charset="0"/>
                <a:ea typeface="Arial Narrow"/>
                <a:cs typeface="Calibri" panose="020F0502020204030204" pitchFamily="34" charset="0"/>
                <a:sym typeface="Arial Narrow"/>
              </a:rPr>
              <a:t>The most </a:t>
            </a:r>
            <a:r>
              <a:rPr lang="en-US" sz="1600" b="0" i="0" u="none" strike="noStrike" cap="none" dirty="0">
                <a:solidFill>
                  <a:schemeClr val="tx1"/>
                </a:solidFill>
                <a:latin typeface="Calibri" panose="020F0502020204030204" pitchFamily="34" charset="0"/>
                <a:ea typeface="Arial Narrow"/>
                <a:cs typeface="Calibri" panose="020F0502020204030204" pitchFamily="34" charset="0"/>
                <a:sym typeface="Arial Narrow"/>
              </a:rPr>
              <a:t>common are:</a:t>
            </a:r>
          </a:p>
          <a:p>
            <a:pPr marL="228600" marR="0" lvl="0" algn="l" rtl="0">
              <a:lnSpc>
                <a:spcPct val="100000"/>
              </a:lnSpc>
              <a:spcBef>
                <a:spcPts val="0"/>
              </a:spcBef>
              <a:spcAft>
                <a:spcPts val="0"/>
              </a:spcAft>
              <a:buClr>
                <a:srgbClr val="FFFFFF"/>
              </a:buClr>
              <a:buSzPts val="1200"/>
              <a:buFont typeface="+mj-lt"/>
              <a:buAutoNum type="arabicPeriod"/>
            </a:pPr>
            <a:r>
              <a:rPr lang="en-US" sz="1600" b="1" i="1" u="sng" dirty="0">
                <a:solidFill>
                  <a:schemeClr val="tx1"/>
                </a:solidFill>
                <a:latin typeface="Calibri" panose="020F0502020204030204" pitchFamily="34" charset="0"/>
                <a:cs typeface="Calibri" panose="020F0502020204030204" pitchFamily="34" charset="0"/>
                <a:sym typeface="Arial Narrow"/>
              </a:rPr>
              <a:t>- Eco Clubs</a:t>
            </a:r>
          </a:p>
          <a:p>
            <a:pPr marL="228600" marR="0" lvl="0" algn="l" rtl="0">
              <a:lnSpc>
                <a:spcPct val="100000"/>
              </a:lnSpc>
              <a:spcBef>
                <a:spcPts val="0"/>
              </a:spcBef>
              <a:spcAft>
                <a:spcPts val="0"/>
              </a:spcAft>
              <a:buClr>
                <a:srgbClr val="FFFFFF"/>
              </a:buClr>
              <a:buSzPts val="1200"/>
              <a:buFont typeface="+mj-lt"/>
              <a:buAutoNum type="arabicPeriod"/>
            </a:pPr>
            <a:r>
              <a:rPr lang="en-US" sz="1600" b="1" i="1" u="sng" dirty="0">
                <a:solidFill>
                  <a:schemeClr val="tx1"/>
                </a:solidFill>
                <a:latin typeface="Calibri" panose="020F0502020204030204" pitchFamily="34" charset="0"/>
                <a:cs typeface="Calibri" panose="020F0502020204030204" pitchFamily="34" charset="0"/>
                <a:sym typeface="Arial Narrow"/>
              </a:rPr>
              <a:t>- Veterans Clubs</a:t>
            </a:r>
          </a:p>
          <a:p>
            <a:pPr marL="228600" marR="0" lvl="0" algn="l" rtl="0">
              <a:lnSpc>
                <a:spcPct val="100000"/>
              </a:lnSpc>
              <a:spcBef>
                <a:spcPts val="0"/>
              </a:spcBef>
              <a:spcAft>
                <a:spcPts val="0"/>
              </a:spcAft>
              <a:buClr>
                <a:srgbClr val="FFFFFF"/>
              </a:buClr>
              <a:buSzPts val="1200"/>
              <a:buFont typeface="+mj-lt"/>
              <a:buAutoNum type="arabicPeriod"/>
            </a:pPr>
            <a:r>
              <a:rPr lang="en-US" sz="1600" b="1" i="1" u="sng" dirty="0">
                <a:solidFill>
                  <a:schemeClr val="tx1"/>
                </a:solidFill>
                <a:latin typeface="Calibri" panose="020F0502020204030204" pitchFamily="34" charset="0"/>
                <a:cs typeface="Calibri" panose="020F0502020204030204" pitchFamily="34" charset="0"/>
                <a:sym typeface="Arial Narrow"/>
              </a:rPr>
              <a:t>- End Human Trafficking Clubs</a:t>
            </a:r>
            <a:endParaRPr sz="1600" b="1" i="1" u="sng" dirty="0">
              <a:solidFill>
                <a:schemeClr val="tx1"/>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chemeClr val="dk1"/>
              </a:buClr>
              <a:buSzPts val="1200"/>
              <a:buFont typeface="Arial"/>
              <a:buNone/>
            </a:pPr>
            <a:endParaRPr lang="en-US" sz="1600" b="0" i="0" u="none" strike="noStrike" cap="none" dirty="0">
              <a:solidFill>
                <a:schemeClr val="tx1"/>
              </a:solidFill>
              <a:latin typeface="Calibri" panose="020F0502020204030204" pitchFamily="34" charset="0"/>
              <a:ea typeface="Arial Narrow"/>
              <a:cs typeface="Calibri" panose="020F0502020204030204" pitchFamily="34" charset="0"/>
              <a:sym typeface="Arial Narrow"/>
            </a:endParaRPr>
          </a:p>
          <a:p>
            <a:pPr marL="0" marR="0" lvl="0" indent="0" algn="l" rtl="0">
              <a:lnSpc>
                <a:spcPct val="100000"/>
              </a:lnSpc>
              <a:spcBef>
                <a:spcPts val="0"/>
              </a:spcBef>
              <a:spcAft>
                <a:spcPts val="0"/>
              </a:spcAft>
              <a:buClr>
                <a:schemeClr val="dk1"/>
              </a:buClr>
              <a:buSzPts val="1200"/>
              <a:buFont typeface="Arial"/>
              <a:buNone/>
            </a:pPr>
            <a:r>
              <a:rPr lang="en-US" sz="1600" b="1" i="1" u="sng" dirty="0">
                <a:solidFill>
                  <a:schemeClr val="tx1"/>
                </a:solidFill>
                <a:latin typeface="Calibri" panose="020F0502020204030204" pitchFamily="34" charset="0"/>
                <a:ea typeface="Arial Narrow"/>
                <a:cs typeface="Calibri" panose="020F0502020204030204" pitchFamily="34" charset="0"/>
                <a:sym typeface="Arial Narrow"/>
              </a:rPr>
              <a:t>It is about the service</a:t>
            </a:r>
            <a:r>
              <a:rPr lang="en-US" sz="1600" dirty="0">
                <a:solidFill>
                  <a:schemeClr val="tx1"/>
                </a:solidFill>
                <a:latin typeface="Calibri" panose="020F0502020204030204" pitchFamily="34" charset="0"/>
                <a:ea typeface="Arial Narrow"/>
                <a:cs typeface="Calibri" panose="020F0502020204030204" pitchFamily="34" charset="0"/>
                <a:sym typeface="Arial Narrow"/>
              </a:rPr>
              <a:t>.  Not required to be a member of the group being served.  Inclusive in terms of membership.  Only Exclusive in terms of service.  You do not have to be a vet to be in the veterans club – you just have to want to serve vets and/or their families.</a:t>
            </a:r>
            <a:endParaRPr sz="1600" b="0" i="0" u="none" strike="noStrike" cap="none" dirty="0">
              <a:solidFill>
                <a:schemeClr val="tx1"/>
              </a:solidFill>
              <a:latin typeface="Calibri" panose="020F0502020204030204" pitchFamily="34" charset="0"/>
              <a:ea typeface="Arial Narrow"/>
              <a:cs typeface="Calibri" panose="020F0502020204030204" pitchFamily="34" charset="0"/>
              <a:sym typeface="Arial Narrow"/>
            </a:endParaRPr>
          </a:p>
          <a:p>
            <a:pPr marL="171450" lvl="0" indent="-95250" algn="l" rtl="0">
              <a:spcBef>
                <a:spcPts val="0"/>
              </a:spcBef>
              <a:spcAft>
                <a:spcPts val="0"/>
              </a:spcAft>
              <a:buClr>
                <a:schemeClr val="dk1"/>
              </a:buClr>
              <a:buSzPts val="1200"/>
              <a:buFont typeface="Arial"/>
              <a:buNone/>
            </a:pPr>
            <a:endParaRPr dirty="0"/>
          </a:p>
        </p:txBody>
      </p:sp>
      <p:sp>
        <p:nvSpPr>
          <p:cNvPr id="3" name="Slide Number Placeholder 2">
            <a:extLst>
              <a:ext uri="{FF2B5EF4-FFF2-40B4-BE49-F238E27FC236}">
                <a16:creationId xmlns:a16="http://schemas.microsoft.com/office/drawing/2014/main" id="{1EDF63EC-B51D-439E-9D18-649A8E6BC90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49</a:t>
            </a:fld>
            <a:endParaRPr kumimoji="0" lang="en-US"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25608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769938"/>
            <a:ext cx="5575300" cy="3136900"/>
          </a:xfrm>
        </p:spPr>
      </p:sp>
      <p:sp>
        <p:nvSpPr>
          <p:cNvPr id="3" name="Notes Placeholder 2"/>
          <p:cNvSpPr>
            <a:spLocks noGrp="1"/>
          </p:cNvSpPr>
          <p:nvPr>
            <p:ph type="body" idx="1"/>
          </p:nvPr>
        </p:nvSpPr>
        <p:spPr>
          <a:xfrm>
            <a:off x="717550" y="4241032"/>
            <a:ext cx="5608320" cy="3660458"/>
          </a:xfrm>
        </p:spPr>
        <p:txBody>
          <a:bodyPr/>
          <a:lstStyle/>
          <a:p>
            <a:pPr marL="0" indent="0"/>
            <a:r>
              <a:rPr lang="en-US" sz="2000" dirty="0"/>
              <a:t>All of the new and innovative clubs that were discussed today have </a:t>
            </a:r>
            <a:r>
              <a:rPr lang="en-US" sz="2000" b="1" dirty="0"/>
              <a:t>five things in common and these five are the keys to success </a:t>
            </a:r>
            <a:r>
              <a:rPr lang="en-US" sz="2000" dirty="0"/>
              <a:t>. . .</a:t>
            </a:r>
          </a:p>
        </p:txBody>
      </p:sp>
      <p:sp>
        <p:nvSpPr>
          <p:cNvPr id="4" name="Slide Number Placeholder 3">
            <a:extLst>
              <a:ext uri="{FF2B5EF4-FFF2-40B4-BE49-F238E27FC236}">
                <a16:creationId xmlns:a16="http://schemas.microsoft.com/office/drawing/2014/main" id="{37BF7ACF-BA65-4281-98DD-7B396463091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51</a:t>
            </a:fld>
            <a:endParaRPr kumimoji="0" lang="en-US"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30447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7538" y="317500"/>
            <a:ext cx="6124575" cy="3444875"/>
          </a:xfrm>
          <a:prstGeom prst="rect">
            <a:avLst/>
          </a:prstGeom>
        </p:spPr>
      </p:sp>
      <p:sp>
        <p:nvSpPr>
          <p:cNvPr id="3" name="Notes Placeholder 2"/>
          <p:cNvSpPr>
            <a:spLocks noGrp="1"/>
          </p:cNvSpPr>
          <p:nvPr>
            <p:ph type="body" idx="1"/>
          </p:nvPr>
        </p:nvSpPr>
        <p:spPr>
          <a:xfrm>
            <a:off x="602051" y="4001061"/>
            <a:ext cx="6222530" cy="5132329"/>
          </a:xfrm>
          <a:prstGeom prst="rect">
            <a:avLst/>
          </a:prstGeom>
        </p:spPr>
        <p:txBody>
          <a:bodyPr/>
          <a:lstStyle/>
          <a:p>
            <a:pPr marL="465887" indent="-465887">
              <a:lnSpc>
                <a:spcPct val="150000"/>
              </a:lnSpc>
              <a:buClr>
                <a:srgbClr val="FF6600"/>
              </a:buClr>
              <a:buFont typeface="+mj-lt"/>
              <a:buAutoNum type="arabicPeriod"/>
            </a:pPr>
            <a:r>
              <a:rPr lang="en-US" sz="1600" dirty="0"/>
              <a:t>…..</a:t>
            </a:r>
            <a:endParaRPr lang="en-US" sz="1100" dirty="0"/>
          </a:p>
        </p:txBody>
      </p:sp>
    </p:spTree>
    <p:extLst>
      <p:ext uri="{BB962C8B-B14F-4D97-AF65-F5344CB8AC3E}">
        <p14:creationId xmlns:p14="http://schemas.microsoft.com/office/powerpoint/2010/main" val="2805397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65642ab615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65642ab615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i="1">
                <a:solidFill>
                  <a:schemeClr val="dk1"/>
                </a:solidFill>
                <a:latin typeface="Calibri"/>
                <a:ea typeface="Calibri"/>
                <a:cs typeface="Calibri"/>
                <a:sym typeface="Calibri"/>
              </a:rPr>
              <a:t>Note: If you give this presentation after 1 January 2026, consider retrieving updated figures from Rotary Club Central.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Here’s a look at our membership numbers  As of 1 July:</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 </a:t>
            </a:r>
            <a:endParaRPr/>
          </a:p>
          <a:p>
            <a:pPr marL="171450" lvl="0" indent="-171450"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Rotary club membership was more than 1.12 million. This represents a net loss of about 9,600 members overall.</a:t>
            </a:r>
            <a:endParaRPr/>
          </a:p>
          <a:p>
            <a:pPr marL="171450" lvl="0" indent="-171450"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Rotaract has more than 132,000 members in 9,500 clubs. It’s exciting to see the increase in both Rotaract members and clubs!</a:t>
            </a:r>
            <a:endParaRPr/>
          </a:p>
          <a:p>
            <a:pPr marL="171450" lvl="0" indent="-171450"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Rotaract has achieved virtual gender parity, with women as 46% of members. Women represent 27% of Rotary club members.</a:t>
            </a:r>
            <a:endParaRPr/>
          </a:p>
          <a:p>
            <a:pPr marL="171450" lvl="0" indent="-171450"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In Rotary, we have seen an increase in members under 40 years old as well– of those who share their ages, they represent 15% of our total membership. </a:t>
            </a:r>
            <a:endParaRPr/>
          </a:p>
        </p:txBody>
      </p:sp>
      <p:sp>
        <p:nvSpPr>
          <p:cNvPr id="271" name="Google Shape;271;g365642ab615_2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Welcome everyone to the event.</a:t>
            </a:r>
          </a:p>
          <a:p>
            <a:endParaRPr lang="en-US" dirty="0"/>
          </a:p>
          <a:p>
            <a:r>
              <a:rPr lang="en-US" dirty="0"/>
              <a:t>Before we get started we have a short video to play about Rotary and why Rotarians consider themselves “People of Action”</a:t>
            </a:r>
          </a:p>
        </p:txBody>
      </p:sp>
      <p:sp>
        <p:nvSpPr>
          <p:cNvPr id="4" name="Slide Number Placehold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2290089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We hope you enjoyed the video. Today we will dive a little deeper into Who We Are, What We Do and our Local Impact, but first let’s get to know one another.</a:t>
            </a:r>
          </a:p>
          <a:p>
            <a:endParaRPr lang="en-US" dirty="0"/>
          </a:p>
          <a:p>
            <a:r>
              <a:rPr lang="en-US" dirty="0"/>
              <a:t>Ask everyone to state their name &amp; professional background even if they are retired.</a:t>
            </a:r>
          </a:p>
          <a:p>
            <a:endParaRPr lang="en-US" dirty="0"/>
          </a:p>
          <a:p>
            <a:r>
              <a:rPr lang="en-US" dirty="0"/>
              <a:t>Members: What attracted you to Rotary &amp; why do you stay?</a:t>
            </a:r>
          </a:p>
          <a:p>
            <a:endParaRPr lang="en-US" dirty="0"/>
          </a:p>
          <a:p>
            <a:r>
              <a:rPr lang="en-US" dirty="0"/>
              <a:t>Guests: What brought inspired you to join our discover Rotary event today?</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2540706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9"/>
        <p:cNvGrpSpPr/>
        <p:nvPr/>
      </p:nvGrpSpPr>
      <p:grpSpPr>
        <a:xfrm>
          <a:off x="0" y="0"/>
          <a:ext cx="0" cy="0"/>
          <a:chOff x="0" y="0"/>
          <a:chExt cx="0" cy="0"/>
        </a:xfrm>
      </p:grpSpPr>
      <p:sp>
        <p:nvSpPr>
          <p:cNvPr id="40" name="Google Shape;40;p38"/>
          <p:cNvSpPr>
            <a:spLocks noGrp="1"/>
          </p:cNvSpPr>
          <p:nvPr>
            <p:ph type="pic" idx="2"/>
          </p:nvPr>
        </p:nvSpPr>
        <p:spPr>
          <a:xfrm>
            <a:off x="0" y="0"/>
            <a:ext cx="12192000" cy="5043713"/>
          </a:xfrm>
          <a:prstGeom prst="rect">
            <a:avLst/>
          </a:prstGeom>
          <a:noFill/>
          <a:ln>
            <a:noFill/>
          </a:ln>
        </p:spPr>
      </p:sp>
      <p:sp>
        <p:nvSpPr>
          <p:cNvPr id="41" name="Google Shape;41;p38"/>
          <p:cNvSpPr/>
          <p:nvPr/>
        </p:nvSpPr>
        <p:spPr>
          <a:xfrm>
            <a:off x="0" y="0"/>
            <a:ext cx="12192000" cy="5043713"/>
          </a:xfrm>
          <a:prstGeom prst="rect">
            <a:avLst/>
          </a:prstGeom>
          <a:solidFill>
            <a:schemeClr val="dk1">
              <a:alpha val="49803"/>
            </a:schemeClr>
          </a:solidFill>
          <a:ln>
            <a:noFill/>
          </a:ln>
        </p:spPr>
        <p:txBody>
          <a:bodyPr spcFirstLastPara="1" wrap="square" lIns="91425" tIns="274300" rIns="91425" bIns="45700" anchor="b" anchorCtr="0">
            <a:noAutofit/>
          </a:bodyPr>
          <a:lstStyle/>
          <a:p>
            <a:pPr marL="0" marR="0" lvl="0" indent="0" algn="l" rtl="0">
              <a:spcBef>
                <a:spcPts val="0"/>
              </a:spcBef>
              <a:spcAft>
                <a:spcPts val="0"/>
              </a:spcAft>
              <a:buNone/>
            </a:pPr>
            <a:r>
              <a:rPr lang="en-US" sz="1800" b="0" i="0" u="none" strike="noStrike" cap="none">
                <a:solidFill>
                  <a:schemeClr val="lt1"/>
                </a:solidFill>
                <a:latin typeface="Arial"/>
                <a:ea typeface="Arial"/>
                <a:cs typeface="Arial"/>
                <a:sym typeface="Arial"/>
              </a:rPr>
              <a:t>z</a:t>
            </a:r>
            <a:endParaRPr/>
          </a:p>
        </p:txBody>
      </p:sp>
      <p:sp>
        <p:nvSpPr>
          <p:cNvPr id="42" name="Google Shape;42;p38"/>
          <p:cNvSpPr/>
          <p:nvPr/>
        </p:nvSpPr>
        <p:spPr>
          <a:xfrm>
            <a:off x="0" y="5043714"/>
            <a:ext cx="12192000" cy="1814286"/>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 name="Google Shape;43;p38"/>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8"/>
          <p:cNvSpPr txBox="1">
            <a:spLocks noGrp="1"/>
          </p:cNvSpPr>
          <p:nvPr>
            <p:ph type="subTitle" idx="3"/>
          </p:nvPr>
        </p:nvSpPr>
        <p:spPr>
          <a:xfrm>
            <a:off x="296333" y="6042779"/>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333333"/>
              </a:buClr>
              <a:buSzPts val="2800"/>
              <a:buNone/>
              <a:defRPr sz="2800" b="1">
                <a:solidFill>
                  <a:srgbClr val="33333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3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Arial"/>
                <a:ea typeface="Arial"/>
                <a:cs typeface="Arial"/>
                <a:sym typeface="Arial"/>
              </a:defRPr>
            </a:lvl1pPr>
            <a:lvl2pPr marL="0" lvl="1" indent="0" algn="r">
              <a:spcBef>
                <a:spcPts val="0"/>
              </a:spcBef>
              <a:buNone/>
              <a:defRPr sz="1200" b="0" i="0" u="none" strike="noStrike" cap="none">
                <a:solidFill>
                  <a:schemeClr val="lt1"/>
                </a:solidFill>
                <a:latin typeface="Arial"/>
                <a:ea typeface="Arial"/>
                <a:cs typeface="Arial"/>
                <a:sym typeface="Arial"/>
              </a:defRPr>
            </a:lvl2pPr>
            <a:lvl3pPr marL="0" lvl="2" indent="0" algn="r">
              <a:spcBef>
                <a:spcPts val="0"/>
              </a:spcBef>
              <a:buNone/>
              <a:defRPr sz="1200" b="0" i="0" u="none" strike="noStrike" cap="none">
                <a:solidFill>
                  <a:schemeClr val="lt1"/>
                </a:solidFill>
                <a:latin typeface="Arial"/>
                <a:ea typeface="Arial"/>
                <a:cs typeface="Arial"/>
                <a:sym typeface="Arial"/>
              </a:defRPr>
            </a:lvl3pPr>
            <a:lvl4pPr marL="0" lvl="3" indent="0" algn="r">
              <a:spcBef>
                <a:spcPts val="0"/>
              </a:spcBef>
              <a:buNone/>
              <a:defRPr sz="1200" b="0" i="0" u="none" strike="noStrike" cap="none">
                <a:solidFill>
                  <a:schemeClr val="lt1"/>
                </a:solidFill>
                <a:latin typeface="Arial"/>
                <a:ea typeface="Arial"/>
                <a:cs typeface="Arial"/>
                <a:sym typeface="Arial"/>
              </a:defRPr>
            </a:lvl4pPr>
            <a:lvl5pPr marL="0" lvl="4" indent="0" algn="r">
              <a:spcBef>
                <a:spcPts val="0"/>
              </a:spcBef>
              <a:buNone/>
              <a:defRPr sz="1200" b="0" i="0" u="none" strike="noStrike" cap="none">
                <a:solidFill>
                  <a:schemeClr val="lt1"/>
                </a:solidFill>
                <a:latin typeface="Arial"/>
                <a:ea typeface="Arial"/>
                <a:cs typeface="Arial"/>
                <a:sym typeface="Arial"/>
              </a:defRPr>
            </a:lvl5pPr>
            <a:lvl6pPr marL="0" lvl="5" indent="0" algn="r">
              <a:spcBef>
                <a:spcPts val="0"/>
              </a:spcBef>
              <a:buNone/>
              <a:defRPr sz="1200" b="0" i="0" u="none" strike="noStrike" cap="none">
                <a:solidFill>
                  <a:schemeClr val="lt1"/>
                </a:solidFill>
                <a:latin typeface="Arial"/>
                <a:ea typeface="Arial"/>
                <a:cs typeface="Arial"/>
                <a:sym typeface="Arial"/>
              </a:defRPr>
            </a:lvl6pPr>
            <a:lvl7pPr marL="0" lvl="6" indent="0" algn="r">
              <a:spcBef>
                <a:spcPts val="0"/>
              </a:spcBef>
              <a:buNone/>
              <a:defRPr sz="1200" b="0" i="0" u="none" strike="noStrike" cap="none">
                <a:solidFill>
                  <a:schemeClr val="lt1"/>
                </a:solidFill>
                <a:latin typeface="Arial"/>
                <a:ea typeface="Arial"/>
                <a:cs typeface="Arial"/>
                <a:sym typeface="Arial"/>
              </a:defRPr>
            </a:lvl7pPr>
            <a:lvl8pPr marL="0" lvl="7" indent="0" algn="r">
              <a:spcBef>
                <a:spcPts val="0"/>
              </a:spcBef>
              <a:buNone/>
              <a:defRPr sz="1200" b="0" i="0" u="none" strike="noStrike" cap="none">
                <a:solidFill>
                  <a:schemeClr val="lt1"/>
                </a:solidFill>
                <a:latin typeface="Arial"/>
                <a:ea typeface="Arial"/>
                <a:cs typeface="Arial"/>
                <a:sym typeface="Arial"/>
              </a:defRPr>
            </a:lvl8pPr>
            <a:lvl9pPr marL="0" lvl="8" indent="0" algn="r">
              <a:spcBef>
                <a:spcPts val="0"/>
              </a:spcBef>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070189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46"/>
        <p:cNvGrpSpPr/>
        <p:nvPr/>
      </p:nvGrpSpPr>
      <p:grpSpPr>
        <a:xfrm>
          <a:off x="0" y="0"/>
          <a:ext cx="0" cy="0"/>
          <a:chOff x="0" y="0"/>
          <a:chExt cx="0" cy="0"/>
        </a:xfrm>
      </p:grpSpPr>
      <p:sp>
        <p:nvSpPr>
          <p:cNvPr id="47" name="Google Shape;47;p39"/>
          <p:cNvSpPr>
            <a:spLocks noGrp="1"/>
          </p:cNvSpPr>
          <p:nvPr>
            <p:ph type="pic" idx="2"/>
          </p:nvPr>
        </p:nvSpPr>
        <p:spPr>
          <a:xfrm>
            <a:off x="0" y="0"/>
            <a:ext cx="12192000" cy="6858000"/>
          </a:xfrm>
          <a:prstGeom prst="rect">
            <a:avLst/>
          </a:prstGeom>
          <a:noFill/>
          <a:ln>
            <a:noFill/>
          </a:ln>
        </p:spPr>
      </p:sp>
      <p:sp>
        <p:nvSpPr>
          <p:cNvPr id="48" name="Google Shape;48;p39"/>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9"/>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Arial"/>
                <a:ea typeface="Arial"/>
                <a:cs typeface="Arial"/>
                <a:sym typeface="Arial"/>
              </a:defRPr>
            </a:lvl1pPr>
            <a:lvl2pPr marL="0" lvl="1" indent="0" algn="r">
              <a:spcBef>
                <a:spcPts val="0"/>
              </a:spcBef>
              <a:buNone/>
              <a:defRPr sz="1200" b="0" i="0" u="none" strike="noStrike" cap="none">
                <a:solidFill>
                  <a:schemeClr val="lt1"/>
                </a:solidFill>
                <a:latin typeface="Arial"/>
                <a:ea typeface="Arial"/>
                <a:cs typeface="Arial"/>
                <a:sym typeface="Arial"/>
              </a:defRPr>
            </a:lvl2pPr>
            <a:lvl3pPr marL="0" lvl="2" indent="0" algn="r">
              <a:spcBef>
                <a:spcPts val="0"/>
              </a:spcBef>
              <a:buNone/>
              <a:defRPr sz="1200" b="0" i="0" u="none" strike="noStrike" cap="none">
                <a:solidFill>
                  <a:schemeClr val="lt1"/>
                </a:solidFill>
                <a:latin typeface="Arial"/>
                <a:ea typeface="Arial"/>
                <a:cs typeface="Arial"/>
                <a:sym typeface="Arial"/>
              </a:defRPr>
            </a:lvl3pPr>
            <a:lvl4pPr marL="0" lvl="3" indent="0" algn="r">
              <a:spcBef>
                <a:spcPts val="0"/>
              </a:spcBef>
              <a:buNone/>
              <a:defRPr sz="1200" b="0" i="0" u="none" strike="noStrike" cap="none">
                <a:solidFill>
                  <a:schemeClr val="lt1"/>
                </a:solidFill>
                <a:latin typeface="Arial"/>
                <a:ea typeface="Arial"/>
                <a:cs typeface="Arial"/>
                <a:sym typeface="Arial"/>
              </a:defRPr>
            </a:lvl4pPr>
            <a:lvl5pPr marL="0" lvl="4" indent="0" algn="r">
              <a:spcBef>
                <a:spcPts val="0"/>
              </a:spcBef>
              <a:buNone/>
              <a:defRPr sz="1200" b="0" i="0" u="none" strike="noStrike" cap="none">
                <a:solidFill>
                  <a:schemeClr val="lt1"/>
                </a:solidFill>
                <a:latin typeface="Arial"/>
                <a:ea typeface="Arial"/>
                <a:cs typeface="Arial"/>
                <a:sym typeface="Arial"/>
              </a:defRPr>
            </a:lvl5pPr>
            <a:lvl6pPr marL="0" lvl="5" indent="0" algn="r">
              <a:spcBef>
                <a:spcPts val="0"/>
              </a:spcBef>
              <a:buNone/>
              <a:defRPr sz="1200" b="0" i="0" u="none" strike="noStrike" cap="none">
                <a:solidFill>
                  <a:schemeClr val="lt1"/>
                </a:solidFill>
                <a:latin typeface="Arial"/>
                <a:ea typeface="Arial"/>
                <a:cs typeface="Arial"/>
                <a:sym typeface="Arial"/>
              </a:defRPr>
            </a:lvl6pPr>
            <a:lvl7pPr marL="0" lvl="6" indent="0" algn="r">
              <a:spcBef>
                <a:spcPts val="0"/>
              </a:spcBef>
              <a:buNone/>
              <a:defRPr sz="1200" b="0" i="0" u="none" strike="noStrike" cap="none">
                <a:solidFill>
                  <a:schemeClr val="lt1"/>
                </a:solidFill>
                <a:latin typeface="Arial"/>
                <a:ea typeface="Arial"/>
                <a:cs typeface="Arial"/>
                <a:sym typeface="Arial"/>
              </a:defRPr>
            </a:lvl7pPr>
            <a:lvl8pPr marL="0" lvl="7" indent="0" algn="r">
              <a:spcBef>
                <a:spcPts val="0"/>
              </a:spcBef>
              <a:buNone/>
              <a:defRPr sz="1200" b="0" i="0" u="none" strike="noStrike" cap="none">
                <a:solidFill>
                  <a:schemeClr val="lt1"/>
                </a:solidFill>
                <a:latin typeface="Arial"/>
                <a:ea typeface="Arial"/>
                <a:cs typeface="Arial"/>
                <a:sym typeface="Arial"/>
              </a:defRPr>
            </a:lvl8pPr>
            <a:lvl9pPr marL="0" lvl="8" indent="0" algn="r">
              <a:spcBef>
                <a:spcPts val="0"/>
              </a:spcBef>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51789710"/>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0"/>
        <p:cNvGrpSpPr/>
        <p:nvPr/>
      </p:nvGrpSpPr>
      <p:grpSpPr>
        <a:xfrm>
          <a:off x="0" y="0"/>
          <a:ext cx="0" cy="0"/>
          <a:chOff x="0" y="0"/>
          <a:chExt cx="0" cy="0"/>
        </a:xfrm>
      </p:grpSpPr>
      <p:sp>
        <p:nvSpPr>
          <p:cNvPr id="51" name="Google Shape;51;p40"/>
          <p:cNvSpPr/>
          <p:nvPr/>
        </p:nvSpPr>
        <p:spPr>
          <a:xfrm>
            <a:off x="0" y="0"/>
            <a:ext cx="6096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 name="Google Shape;52;p40"/>
          <p:cNvSpPr txBox="1">
            <a:spLocks noGrp="1"/>
          </p:cNvSpPr>
          <p:nvPr>
            <p:ph type="body" idx="1"/>
          </p:nvPr>
        </p:nvSpPr>
        <p:spPr>
          <a:xfrm>
            <a:off x="6350000" y="2141538"/>
            <a:ext cx="5537200" cy="3141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200"/>
              <a:buNone/>
              <a:defRPr sz="2200"/>
            </a:lvl1pPr>
            <a:lvl2pPr marL="914400" lvl="1" indent="-342900" algn="l">
              <a:lnSpc>
                <a:spcPct val="100000"/>
              </a:lnSpc>
              <a:spcBef>
                <a:spcPts val="1200"/>
              </a:spcBef>
              <a:spcAft>
                <a:spcPts val="0"/>
              </a:spcAft>
              <a:buClr>
                <a:schemeClr val="dk1"/>
              </a:buClr>
              <a:buSzPts val="1800"/>
              <a:buChar char="•"/>
              <a:defRPr sz="1800"/>
            </a:lvl2pPr>
            <a:lvl3pPr marL="1371600" lvl="2" indent="-342900" algn="l">
              <a:lnSpc>
                <a:spcPct val="90000"/>
              </a:lnSpc>
              <a:spcBef>
                <a:spcPts val="12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0"/>
          <p:cNvSpPr txBox="1">
            <a:spLocks noGrp="1"/>
          </p:cNvSpPr>
          <p:nvPr>
            <p:ph type="body" idx="2"/>
          </p:nvPr>
        </p:nvSpPr>
        <p:spPr>
          <a:xfrm>
            <a:off x="558800"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0"/>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5" name="Google Shape;55;p40"/>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58513248"/>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56"/>
        <p:cNvGrpSpPr/>
        <p:nvPr/>
      </p:nvGrpSpPr>
      <p:grpSpPr>
        <a:xfrm>
          <a:off x="0" y="0"/>
          <a:ext cx="0" cy="0"/>
          <a:chOff x="0" y="0"/>
          <a:chExt cx="0" cy="0"/>
        </a:xfrm>
      </p:grpSpPr>
      <p:sp>
        <p:nvSpPr>
          <p:cNvPr id="57" name="Google Shape;57;p41"/>
          <p:cNvSpPr>
            <a:spLocks noGrp="1"/>
          </p:cNvSpPr>
          <p:nvPr>
            <p:ph type="pic" idx="2"/>
          </p:nvPr>
        </p:nvSpPr>
        <p:spPr>
          <a:xfrm>
            <a:off x="0" y="0"/>
            <a:ext cx="6096001" cy="6858000"/>
          </a:xfrm>
          <a:prstGeom prst="rect">
            <a:avLst/>
          </a:prstGeom>
          <a:noFill/>
          <a:ln>
            <a:noFill/>
          </a:ln>
        </p:spPr>
      </p:sp>
      <p:sp>
        <p:nvSpPr>
          <p:cNvPr id="58" name="Google Shape;58;p41"/>
          <p:cNvSpPr txBox="1">
            <a:spLocks noGrp="1"/>
          </p:cNvSpPr>
          <p:nvPr>
            <p:ph type="body" idx="1"/>
          </p:nvPr>
        </p:nvSpPr>
        <p:spPr>
          <a:xfrm>
            <a:off x="6096001" y="0"/>
            <a:ext cx="6096000" cy="6858000"/>
          </a:xfrm>
          <a:prstGeom prst="rect">
            <a:avLst/>
          </a:prstGeom>
          <a:solidFill>
            <a:srgbClr val="48595D"/>
          </a:solid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2800"/>
              <a:buNone/>
              <a:defRPr>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41"/>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1"/>
          <p:cNvSpPr txBox="1">
            <a:spLocks noGrp="1"/>
          </p:cNvSpPr>
          <p:nvPr>
            <p:ph type="subTitle" idx="4"/>
          </p:nvPr>
        </p:nvSpPr>
        <p:spPr>
          <a:xfrm>
            <a:off x="6871304"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1" name="Google Shape;61;p41"/>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9407842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2"/>
        <p:cNvGrpSpPr/>
        <p:nvPr/>
      </p:nvGrpSpPr>
      <p:grpSpPr>
        <a:xfrm>
          <a:off x="0" y="0"/>
          <a:ext cx="0" cy="0"/>
          <a:chOff x="0" y="0"/>
          <a:chExt cx="0" cy="0"/>
        </a:xfrm>
      </p:grpSpPr>
      <p:sp>
        <p:nvSpPr>
          <p:cNvPr id="63" name="Google Shape;63;p42"/>
          <p:cNvSpPr/>
          <p:nvPr/>
        </p:nvSpPr>
        <p:spPr>
          <a:xfrm rot="10800000" flipH="1">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 name="Google Shape;64;p42"/>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42"/>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333333"/>
              </a:buClr>
              <a:buSzPts val="2400"/>
              <a:buChar char="•"/>
              <a:defRPr sz="2400">
                <a:solidFill>
                  <a:srgbClr val="333333"/>
                </a:solidFill>
              </a:defRPr>
            </a:lvl1pPr>
            <a:lvl2pPr marL="914400" lvl="1" indent="-355600" algn="l">
              <a:lnSpc>
                <a:spcPct val="90000"/>
              </a:lnSpc>
              <a:spcBef>
                <a:spcPts val="500"/>
              </a:spcBef>
              <a:spcAft>
                <a:spcPts val="0"/>
              </a:spcAft>
              <a:buClr>
                <a:srgbClr val="333333"/>
              </a:buClr>
              <a:buSzPts val="2000"/>
              <a:buChar char="•"/>
              <a:defRPr sz="2000">
                <a:solidFill>
                  <a:srgbClr val="333333"/>
                </a:solidFill>
              </a:defRPr>
            </a:lvl2pPr>
            <a:lvl3pPr marL="1371600" lvl="2" indent="-342900" algn="l">
              <a:lnSpc>
                <a:spcPct val="90000"/>
              </a:lnSpc>
              <a:spcBef>
                <a:spcPts val="500"/>
              </a:spcBef>
              <a:spcAft>
                <a:spcPts val="0"/>
              </a:spcAft>
              <a:buClr>
                <a:srgbClr val="333333"/>
              </a:buClr>
              <a:buSzPts val="1800"/>
              <a:buChar char="•"/>
              <a:defRPr sz="1800">
                <a:solidFill>
                  <a:srgbClr val="333333"/>
                </a:solidFill>
              </a:defRPr>
            </a:lvl3pPr>
            <a:lvl4pPr marL="1828800" lvl="3" indent="-330200" algn="l">
              <a:lnSpc>
                <a:spcPct val="90000"/>
              </a:lnSpc>
              <a:spcBef>
                <a:spcPts val="500"/>
              </a:spcBef>
              <a:spcAft>
                <a:spcPts val="0"/>
              </a:spcAft>
              <a:buClr>
                <a:srgbClr val="333333"/>
              </a:buClr>
              <a:buSzPts val="1600"/>
              <a:buChar char="•"/>
              <a:defRPr sz="1600">
                <a:solidFill>
                  <a:srgbClr val="333333"/>
                </a:solidFill>
              </a:defRPr>
            </a:lvl4pPr>
            <a:lvl5pPr marL="2286000" lvl="4" indent="-330200" algn="l">
              <a:lnSpc>
                <a:spcPct val="90000"/>
              </a:lnSpc>
              <a:spcBef>
                <a:spcPts val="500"/>
              </a:spcBef>
              <a:spcAft>
                <a:spcPts val="0"/>
              </a:spcAft>
              <a:buClr>
                <a:srgbClr val="333333"/>
              </a:buClr>
              <a:buSzPts val="1600"/>
              <a:buChar char="•"/>
              <a:defRPr sz="1600">
                <a:solidFill>
                  <a:srgbClr val="333333"/>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4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346801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67"/>
        <p:cNvGrpSpPr/>
        <p:nvPr/>
      </p:nvGrpSpPr>
      <p:grpSpPr>
        <a:xfrm>
          <a:off x="0" y="0"/>
          <a:ext cx="0" cy="0"/>
          <a:chOff x="0" y="0"/>
          <a:chExt cx="0" cy="0"/>
        </a:xfrm>
      </p:grpSpPr>
      <p:sp>
        <p:nvSpPr>
          <p:cNvPr id="68" name="Google Shape;68;p43"/>
          <p:cNvSpPr/>
          <p:nvPr/>
        </p:nvSpPr>
        <p:spPr>
          <a:xfrm rot="10800000" flipH="1">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 name="Google Shape;69;p43"/>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3"/>
          <p:cNvSpPr txBox="1">
            <a:spLocks noGrp="1"/>
          </p:cNvSpPr>
          <p:nvPr>
            <p:ph type="body" idx="1"/>
          </p:nvPr>
        </p:nvSpPr>
        <p:spPr>
          <a:xfrm>
            <a:off x="380999" y="2436811"/>
            <a:ext cx="11506199" cy="383698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333333"/>
              </a:buClr>
              <a:buSzPts val="2400"/>
              <a:buChar char="•"/>
              <a:defRPr sz="2400">
                <a:solidFill>
                  <a:srgbClr val="333333"/>
                </a:solidFill>
              </a:defRPr>
            </a:lvl1pPr>
            <a:lvl2pPr marL="914400" lvl="1" indent="-355600" algn="l">
              <a:lnSpc>
                <a:spcPct val="90000"/>
              </a:lnSpc>
              <a:spcBef>
                <a:spcPts val="500"/>
              </a:spcBef>
              <a:spcAft>
                <a:spcPts val="0"/>
              </a:spcAft>
              <a:buClr>
                <a:srgbClr val="333333"/>
              </a:buClr>
              <a:buSzPts val="2000"/>
              <a:buChar char="•"/>
              <a:defRPr sz="2000">
                <a:solidFill>
                  <a:srgbClr val="333333"/>
                </a:solidFill>
              </a:defRPr>
            </a:lvl2pPr>
            <a:lvl3pPr marL="1371600" lvl="2" indent="-342900" algn="l">
              <a:lnSpc>
                <a:spcPct val="90000"/>
              </a:lnSpc>
              <a:spcBef>
                <a:spcPts val="500"/>
              </a:spcBef>
              <a:spcAft>
                <a:spcPts val="0"/>
              </a:spcAft>
              <a:buClr>
                <a:srgbClr val="333333"/>
              </a:buClr>
              <a:buSzPts val="1800"/>
              <a:buChar char="•"/>
              <a:defRPr sz="1800">
                <a:solidFill>
                  <a:srgbClr val="333333"/>
                </a:solidFill>
              </a:defRPr>
            </a:lvl3pPr>
            <a:lvl4pPr marL="1828800" lvl="3" indent="-330200" algn="l">
              <a:lnSpc>
                <a:spcPct val="90000"/>
              </a:lnSpc>
              <a:spcBef>
                <a:spcPts val="500"/>
              </a:spcBef>
              <a:spcAft>
                <a:spcPts val="0"/>
              </a:spcAft>
              <a:buClr>
                <a:srgbClr val="333333"/>
              </a:buClr>
              <a:buSzPts val="1600"/>
              <a:buChar char="•"/>
              <a:defRPr sz="1600">
                <a:solidFill>
                  <a:srgbClr val="333333"/>
                </a:solidFill>
              </a:defRPr>
            </a:lvl4pPr>
            <a:lvl5pPr marL="2286000" lvl="4" indent="-330200" algn="l">
              <a:lnSpc>
                <a:spcPct val="90000"/>
              </a:lnSpc>
              <a:spcBef>
                <a:spcPts val="500"/>
              </a:spcBef>
              <a:spcAft>
                <a:spcPts val="0"/>
              </a:spcAft>
              <a:buClr>
                <a:srgbClr val="333333"/>
              </a:buClr>
              <a:buSzPts val="1600"/>
              <a:buChar char="•"/>
              <a:defRPr sz="1600">
                <a:solidFill>
                  <a:srgbClr val="333333"/>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3"/>
          <p:cNvSpPr txBox="1">
            <a:spLocks noGrp="1"/>
          </p:cNvSpPr>
          <p:nvPr>
            <p:ph type="subTitle" idx="2"/>
          </p:nvPr>
        </p:nvSpPr>
        <p:spPr>
          <a:xfrm>
            <a:off x="380999" y="1796132"/>
            <a:ext cx="11506199" cy="61527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33333"/>
              </a:buClr>
              <a:buSzPts val="2400"/>
              <a:buNone/>
              <a:defRPr sz="2400" b="1" cap="none">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2" name="Google Shape;72;p4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3992847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73"/>
        <p:cNvGrpSpPr/>
        <p:nvPr/>
      </p:nvGrpSpPr>
      <p:grpSpPr>
        <a:xfrm>
          <a:off x="0" y="0"/>
          <a:ext cx="0" cy="0"/>
          <a:chOff x="0" y="0"/>
          <a:chExt cx="0" cy="0"/>
        </a:xfrm>
      </p:grpSpPr>
      <p:sp>
        <p:nvSpPr>
          <p:cNvPr id="74" name="Google Shape;74;p44"/>
          <p:cNvSpPr/>
          <p:nvPr/>
        </p:nvSpPr>
        <p:spPr>
          <a:xfrm>
            <a:off x="6096000" y="0"/>
            <a:ext cx="6096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 name="Google Shape;75;p44"/>
          <p:cNvSpPr>
            <a:spLocks noGrp="1"/>
          </p:cNvSpPr>
          <p:nvPr>
            <p:ph type="pic" idx="2"/>
          </p:nvPr>
        </p:nvSpPr>
        <p:spPr>
          <a:xfrm>
            <a:off x="6519863" y="398463"/>
            <a:ext cx="5265737" cy="6019800"/>
          </a:xfrm>
          <a:prstGeom prst="rect">
            <a:avLst/>
          </a:prstGeom>
          <a:noFill/>
          <a:ln>
            <a:noFill/>
          </a:ln>
        </p:spPr>
      </p:sp>
      <p:sp>
        <p:nvSpPr>
          <p:cNvPr id="76" name="Google Shape;76;p44"/>
          <p:cNvSpPr txBox="1">
            <a:spLocks noGrp="1"/>
          </p:cNvSpPr>
          <p:nvPr>
            <p:ph type="body" idx="1"/>
          </p:nvPr>
        </p:nvSpPr>
        <p:spPr>
          <a:xfrm>
            <a:off x="558800" y="2141538"/>
            <a:ext cx="4978400" cy="1135062"/>
          </a:xfrm>
          <a:prstGeom prst="rect">
            <a:avLst/>
          </a:prstGeom>
          <a:noFill/>
          <a:ln w="25400" cap="flat" cmpd="sng">
            <a:solidFill>
              <a:srgbClr val="333333"/>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333333"/>
              </a:buClr>
              <a:buSzPts val="4400"/>
              <a:buNone/>
              <a:defRPr sz="4400" b="1" cap="none">
                <a:solidFill>
                  <a:srgbClr val="333333"/>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4"/>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33333"/>
              </a:buClr>
              <a:buSzPts val="2200"/>
              <a:buNone/>
              <a:defRPr sz="2200">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8" name="Google Shape;78;p4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15492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9"/>
        <p:cNvGrpSpPr/>
        <p:nvPr/>
      </p:nvGrpSpPr>
      <p:grpSpPr>
        <a:xfrm>
          <a:off x="0" y="0"/>
          <a:ext cx="0" cy="0"/>
          <a:chOff x="0" y="0"/>
          <a:chExt cx="0" cy="0"/>
        </a:xfrm>
      </p:grpSpPr>
      <p:sp>
        <p:nvSpPr>
          <p:cNvPr id="80" name="Google Shape;80;p45"/>
          <p:cNvSpPr/>
          <p:nvPr/>
        </p:nvSpPr>
        <p:spPr>
          <a:xfrm>
            <a:off x="0" y="1540042"/>
            <a:ext cx="12192000" cy="5317958"/>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 name="Google Shape;81;p45"/>
          <p:cNvSpPr txBox="1">
            <a:spLocks noGrp="1"/>
          </p:cNvSpPr>
          <p:nvPr>
            <p:ph type="sldNum" idx="12"/>
          </p:nvPr>
        </p:nvSpPr>
        <p:spPr>
          <a:xfrm>
            <a:off x="11650133" y="635635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45"/>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5"/>
          <p:cNvSpPr txBox="1"/>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2402267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84"/>
        <p:cNvGrpSpPr/>
        <p:nvPr/>
      </p:nvGrpSpPr>
      <p:grpSpPr>
        <a:xfrm>
          <a:off x="0" y="0"/>
          <a:ext cx="0" cy="0"/>
          <a:chOff x="0" y="0"/>
          <a:chExt cx="0" cy="0"/>
        </a:xfrm>
      </p:grpSpPr>
      <p:sp>
        <p:nvSpPr>
          <p:cNvPr id="85" name="Google Shape;85;p46"/>
          <p:cNvSpPr>
            <a:spLocks noGrp="1"/>
          </p:cNvSpPr>
          <p:nvPr>
            <p:ph type="pic" idx="2"/>
          </p:nvPr>
        </p:nvSpPr>
        <p:spPr>
          <a:xfrm>
            <a:off x="0" y="0"/>
            <a:ext cx="12192000" cy="6858000"/>
          </a:xfrm>
          <a:prstGeom prst="rect">
            <a:avLst/>
          </a:prstGeom>
          <a:noFill/>
          <a:ln>
            <a:noFill/>
          </a:ln>
        </p:spPr>
      </p:sp>
      <p:sp>
        <p:nvSpPr>
          <p:cNvPr id="86" name="Google Shape;86;p46"/>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6"/>
          <p:cNvSpPr txBox="1">
            <a:spLocks noGrp="1"/>
          </p:cNvSpPr>
          <p:nvPr>
            <p:ph type="body" idx="3"/>
          </p:nvPr>
        </p:nvSpPr>
        <p:spPr>
          <a:xfrm>
            <a:off x="719138" y="1358900"/>
            <a:ext cx="3860800" cy="2434167"/>
          </a:xfrm>
          <a:prstGeom prst="rect">
            <a:avLst/>
          </a:prstGeom>
          <a:noFill/>
          <a:ln w="50800" cap="flat" cmpd="sng">
            <a:solidFill>
              <a:schemeClr val="lt1"/>
            </a:solidFill>
            <a:prstDash val="solid"/>
            <a:round/>
            <a:headEnd type="none" w="sm" len="sm"/>
            <a:tailEnd type="none" w="sm" len="sm"/>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6"/>
          <p:cNvSpPr txBox="1">
            <a:spLocks noGrp="1"/>
          </p:cNvSpPr>
          <p:nvPr>
            <p:ph type="body" idx="4"/>
          </p:nvPr>
        </p:nvSpPr>
        <p:spPr>
          <a:xfrm>
            <a:off x="719138" y="3793068"/>
            <a:ext cx="3860800" cy="651932"/>
          </a:xfrm>
          <a:prstGeom prst="rect">
            <a:avLst/>
          </a:prstGeom>
          <a:noFill/>
          <a:ln w="50800" cap="flat" cmpd="sng">
            <a:solidFill>
              <a:schemeClr val="lt1"/>
            </a:solidFill>
            <a:prstDash val="solid"/>
            <a:round/>
            <a:headEnd type="none" w="sm" len="sm"/>
            <a:tailEnd type="none" w="sm" len="sm"/>
          </a:ln>
        </p:spPr>
        <p:txBody>
          <a:bodyPr spcFirstLastPara="1" wrap="square" lIns="91425" tIns="0" rIns="91425" bIns="0" anchor="ctr" anchorCtr="0">
            <a:noAutofit/>
          </a:bodyPr>
          <a:lstStyle>
            <a:lvl1pPr marL="457200" lvl="0" indent="-2286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46"/>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2294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90"/>
        <p:cNvGrpSpPr/>
        <p:nvPr/>
      </p:nvGrpSpPr>
      <p:grpSpPr>
        <a:xfrm>
          <a:off x="0" y="0"/>
          <a:ext cx="0" cy="0"/>
          <a:chOff x="0" y="0"/>
          <a:chExt cx="0" cy="0"/>
        </a:xfrm>
      </p:grpSpPr>
      <p:sp>
        <p:nvSpPr>
          <p:cNvPr id="91" name="Google Shape;91;p47"/>
          <p:cNvSpPr>
            <a:spLocks noGrp="1"/>
          </p:cNvSpPr>
          <p:nvPr>
            <p:ph type="pic" idx="2"/>
          </p:nvPr>
        </p:nvSpPr>
        <p:spPr>
          <a:xfrm>
            <a:off x="0" y="0"/>
            <a:ext cx="12192000" cy="6858000"/>
          </a:xfrm>
          <a:prstGeom prst="rect">
            <a:avLst/>
          </a:prstGeom>
          <a:noFill/>
          <a:ln>
            <a:noFill/>
          </a:ln>
        </p:spPr>
      </p:sp>
      <p:sp>
        <p:nvSpPr>
          <p:cNvPr id="92" name="Google Shape;92;p47"/>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7"/>
          <p:cNvSpPr txBox="1">
            <a:spLocks noGrp="1"/>
          </p:cNvSpPr>
          <p:nvPr>
            <p:ph type="subTitle" idx="3"/>
          </p:nvPr>
        </p:nvSpPr>
        <p:spPr>
          <a:xfrm>
            <a:off x="296333" y="33455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4" name="Google Shape;94;p47"/>
          <p:cNvSpPr txBox="1">
            <a:spLocks noGrp="1"/>
          </p:cNvSpPr>
          <p:nvPr>
            <p:ph type="body" idx="4"/>
          </p:nvPr>
        </p:nvSpPr>
        <p:spPr>
          <a:xfrm>
            <a:off x="296332" y="2141538"/>
            <a:ext cx="5906347"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47"/>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0625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96"/>
        <p:cNvGrpSpPr/>
        <p:nvPr/>
      </p:nvGrpSpPr>
      <p:grpSpPr>
        <a:xfrm>
          <a:off x="0" y="0"/>
          <a:ext cx="0" cy="0"/>
          <a:chOff x="0" y="0"/>
          <a:chExt cx="0" cy="0"/>
        </a:xfrm>
      </p:grpSpPr>
      <p:sp>
        <p:nvSpPr>
          <p:cNvPr id="97" name="Google Shape;97;p48"/>
          <p:cNvSpPr/>
          <p:nvPr/>
        </p:nvSpPr>
        <p:spPr>
          <a:xfrm>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 name="Google Shape;98;p48"/>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082704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49"/>
          <p:cNvSpPr/>
          <p:nvPr/>
        </p:nvSpPr>
        <p:spPr>
          <a:xfrm>
            <a:off x="0" y="0"/>
            <a:ext cx="12192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2" name="Google Shape;102;p49"/>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662335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103"/>
        <p:cNvGrpSpPr/>
        <p:nvPr/>
      </p:nvGrpSpPr>
      <p:grpSpPr>
        <a:xfrm>
          <a:off x="0" y="0"/>
          <a:ext cx="0" cy="0"/>
          <a:chOff x="0" y="0"/>
          <a:chExt cx="0" cy="0"/>
        </a:xfrm>
      </p:grpSpPr>
      <p:sp>
        <p:nvSpPr>
          <p:cNvPr id="104" name="Google Shape;104;p50"/>
          <p:cNvSpPr txBox="1">
            <a:spLocks noGrp="1"/>
          </p:cNvSpPr>
          <p:nvPr>
            <p:ph type="body" idx="1"/>
          </p:nvPr>
        </p:nvSpPr>
        <p:spPr>
          <a:xfrm>
            <a:off x="4485503" y="0"/>
            <a:ext cx="6957559" cy="68579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48595D"/>
              </a:buClr>
              <a:buSzPts val="2000"/>
              <a:buNone/>
              <a:defRPr sz="2000">
                <a:solidFill>
                  <a:srgbClr val="48595D"/>
                </a:solidFill>
              </a:defRPr>
            </a:lvl1pPr>
            <a:lvl2pPr marL="914400" lvl="1" indent="-355600" algn="l">
              <a:lnSpc>
                <a:spcPct val="90000"/>
              </a:lnSpc>
              <a:spcBef>
                <a:spcPts val="500"/>
              </a:spcBef>
              <a:spcAft>
                <a:spcPts val="0"/>
              </a:spcAft>
              <a:buClr>
                <a:srgbClr val="48595D"/>
              </a:buClr>
              <a:buSzPts val="2000"/>
              <a:buChar char="•"/>
              <a:defRPr sz="2000">
                <a:solidFill>
                  <a:srgbClr val="48595D"/>
                </a:solidFill>
              </a:defRPr>
            </a:lvl2pPr>
            <a:lvl3pPr marL="1371600" lvl="2" indent="-342900" algn="l">
              <a:lnSpc>
                <a:spcPct val="90000"/>
              </a:lnSpc>
              <a:spcBef>
                <a:spcPts val="500"/>
              </a:spcBef>
              <a:spcAft>
                <a:spcPts val="0"/>
              </a:spcAft>
              <a:buClr>
                <a:srgbClr val="48595D"/>
              </a:buClr>
              <a:buSzPts val="1800"/>
              <a:buChar char="•"/>
              <a:defRPr sz="1800">
                <a:solidFill>
                  <a:srgbClr val="48595D"/>
                </a:solidFill>
              </a:defRPr>
            </a:lvl3pPr>
            <a:lvl4pPr marL="1828800" lvl="3" indent="-330200" algn="l">
              <a:lnSpc>
                <a:spcPct val="90000"/>
              </a:lnSpc>
              <a:spcBef>
                <a:spcPts val="500"/>
              </a:spcBef>
              <a:spcAft>
                <a:spcPts val="0"/>
              </a:spcAft>
              <a:buClr>
                <a:srgbClr val="48595D"/>
              </a:buClr>
              <a:buSzPts val="1600"/>
              <a:buChar char="•"/>
              <a:defRPr sz="1600">
                <a:solidFill>
                  <a:srgbClr val="48595D"/>
                </a:solidFill>
              </a:defRPr>
            </a:lvl4pPr>
            <a:lvl5pPr marL="2286000" lvl="4" indent="-330200" algn="l">
              <a:lnSpc>
                <a:spcPct val="90000"/>
              </a:lnSpc>
              <a:spcBef>
                <a:spcPts val="500"/>
              </a:spcBef>
              <a:spcAft>
                <a:spcPts val="0"/>
              </a:spcAft>
              <a:buClr>
                <a:srgbClr val="48595D"/>
              </a:buClr>
              <a:buSzPts val="1600"/>
              <a:buChar char="•"/>
              <a:defRPr sz="1600">
                <a:solidFill>
                  <a:srgbClr val="48595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0"/>
          <p:cNvSpPr txBox="1">
            <a:spLocks noGrp="1"/>
          </p:cNvSpPr>
          <p:nvPr>
            <p:ph type="title"/>
          </p:nvPr>
        </p:nvSpPr>
        <p:spPr>
          <a:xfrm>
            <a:off x="411455" y="0"/>
            <a:ext cx="3903562"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3600"/>
              <a:buFont typeface="Arial"/>
              <a:buNone/>
              <a:defRPr sz="3600" b="1">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054135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spTree>
      <p:nvGrpSpPr>
        <p:cNvPr id="1" name="Shape 106"/>
        <p:cNvGrpSpPr/>
        <p:nvPr/>
      </p:nvGrpSpPr>
      <p:grpSpPr>
        <a:xfrm>
          <a:off x="0" y="0"/>
          <a:ext cx="0" cy="0"/>
          <a:chOff x="0" y="0"/>
          <a:chExt cx="0" cy="0"/>
        </a:xfrm>
      </p:grpSpPr>
      <p:sp>
        <p:nvSpPr>
          <p:cNvPr id="107" name="Google Shape;107;p51"/>
          <p:cNvSpPr txBox="1">
            <a:spLocks noGrp="1"/>
          </p:cNvSpPr>
          <p:nvPr>
            <p:ph type="body" idx="1"/>
          </p:nvPr>
        </p:nvSpPr>
        <p:spPr>
          <a:xfrm>
            <a:off x="3136392" y="679622"/>
            <a:ext cx="4517136" cy="495505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48595D"/>
              </a:buClr>
              <a:buSzPts val="1200"/>
              <a:buNone/>
              <a:defRPr sz="1200">
                <a:solidFill>
                  <a:srgbClr val="48595D"/>
                </a:solidFill>
              </a:defRPr>
            </a:lvl1pPr>
            <a:lvl2pPr marL="914400" lvl="1" indent="-304800" algn="l">
              <a:lnSpc>
                <a:spcPct val="90000"/>
              </a:lnSpc>
              <a:spcBef>
                <a:spcPts val="500"/>
              </a:spcBef>
              <a:spcAft>
                <a:spcPts val="0"/>
              </a:spcAft>
              <a:buClr>
                <a:srgbClr val="48595D"/>
              </a:buClr>
              <a:buSzPts val="1200"/>
              <a:buChar char="•"/>
              <a:defRPr sz="1200">
                <a:solidFill>
                  <a:srgbClr val="48595D"/>
                </a:solidFill>
              </a:defRPr>
            </a:lvl2pPr>
            <a:lvl3pPr marL="1371600" lvl="2" indent="-304800" algn="l">
              <a:lnSpc>
                <a:spcPct val="90000"/>
              </a:lnSpc>
              <a:spcBef>
                <a:spcPts val="500"/>
              </a:spcBef>
              <a:spcAft>
                <a:spcPts val="0"/>
              </a:spcAft>
              <a:buClr>
                <a:srgbClr val="48595D"/>
              </a:buClr>
              <a:buSzPts val="1200"/>
              <a:buChar char="•"/>
              <a:defRPr sz="1200">
                <a:solidFill>
                  <a:srgbClr val="48595D"/>
                </a:solidFill>
              </a:defRPr>
            </a:lvl3pPr>
            <a:lvl4pPr marL="1828800" lvl="3" indent="-304800" algn="l">
              <a:lnSpc>
                <a:spcPct val="90000"/>
              </a:lnSpc>
              <a:spcBef>
                <a:spcPts val="500"/>
              </a:spcBef>
              <a:spcAft>
                <a:spcPts val="0"/>
              </a:spcAft>
              <a:buClr>
                <a:srgbClr val="48595D"/>
              </a:buClr>
              <a:buSzPts val="1200"/>
              <a:buChar char="•"/>
              <a:defRPr sz="1200">
                <a:solidFill>
                  <a:srgbClr val="48595D"/>
                </a:solidFill>
              </a:defRPr>
            </a:lvl4pPr>
            <a:lvl5pPr marL="2286000" lvl="4" indent="-304800" algn="l">
              <a:lnSpc>
                <a:spcPct val="90000"/>
              </a:lnSpc>
              <a:spcBef>
                <a:spcPts val="500"/>
              </a:spcBef>
              <a:spcAft>
                <a:spcPts val="0"/>
              </a:spcAft>
              <a:buClr>
                <a:srgbClr val="48595D"/>
              </a:buClr>
              <a:buSzPts val="1200"/>
              <a:buChar char="•"/>
              <a:defRPr sz="1200">
                <a:solidFill>
                  <a:srgbClr val="48595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1"/>
          <p:cNvSpPr txBox="1">
            <a:spLocks noGrp="1"/>
          </p:cNvSpPr>
          <p:nvPr>
            <p:ph type="title"/>
          </p:nvPr>
        </p:nvSpPr>
        <p:spPr>
          <a:xfrm>
            <a:off x="466344" y="0"/>
            <a:ext cx="2377440"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3600"/>
              <a:buFont typeface="Arial"/>
              <a:buNone/>
              <a:defRPr sz="3600" b="1">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51"/>
          <p:cNvSpPr>
            <a:spLocks noGrp="1"/>
          </p:cNvSpPr>
          <p:nvPr>
            <p:ph type="pic" idx="2"/>
          </p:nvPr>
        </p:nvSpPr>
        <p:spPr>
          <a:xfrm>
            <a:off x="7794889" y="1"/>
            <a:ext cx="4141737" cy="6857999"/>
          </a:xfrm>
          <a:prstGeom prst="rect">
            <a:avLst/>
          </a:prstGeom>
          <a:noFill/>
          <a:ln>
            <a:noFill/>
          </a:ln>
        </p:spPr>
      </p:sp>
    </p:spTree>
    <p:extLst>
      <p:ext uri="{BB962C8B-B14F-4D97-AF65-F5344CB8AC3E}">
        <p14:creationId xmlns:p14="http://schemas.microsoft.com/office/powerpoint/2010/main" val="37327552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10"/>
        <p:cNvGrpSpPr/>
        <p:nvPr/>
      </p:nvGrpSpPr>
      <p:grpSpPr>
        <a:xfrm>
          <a:off x="0" y="0"/>
          <a:ext cx="0" cy="0"/>
          <a:chOff x="0" y="0"/>
          <a:chExt cx="0" cy="0"/>
        </a:xfrm>
      </p:grpSpPr>
      <p:sp>
        <p:nvSpPr>
          <p:cNvPr id="111" name="Google Shape;111;p52"/>
          <p:cNvSpPr/>
          <p:nvPr/>
        </p:nvSpPr>
        <p:spPr>
          <a:xfrm>
            <a:off x="0" y="0"/>
            <a:ext cx="12192000" cy="6857999"/>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 name="Google Shape;112;p5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295014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spTree>
      <p:nvGrpSpPr>
        <p:cNvPr id="1" name="Shape 113"/>
        <p:cNvGrpSpPr/>
        <p:nvPr/>
      </p:nvGrpSpPr>
      <p:grpSpPr>
        <a:xfrm>
          <a:off x="0" y="0"/>
          <a:ext cx="0" cy="0"/>
          <a:chOff x="0" y="0"/>
          <a:chExt cx="0" cy="0"/>
        </a:xfrm>
      </p:grpSpPr>
      <p:sp>
        <p:nvSpPr>
          <p:cNvPr id="114" name="Google Shape;114;p53"/>
          <p:cNvSpPr>
            <a:spLocks noGrp="1"/>
          </p:cNvSpPr>
          <p:nvPr>
            <p:ph type="pic" idx="2"/>
          </p:nvPr>
        </p:nvSpPr>
        <p:spPr>
          <a:xfrm>
            <a:off x="0" y="0"/>
            <a:ext cx="6096001" cy="6858000"/>
          </a:xfrm>
          <a:prstGeom prst="rect">
            <a:avLst/>
          </a:prstGeom>
          <a:noFill/>
          <a:ln>
            <a:noFill/>
          </a:ln>
        </p:spPr>
      </p:sp>
      <p:sp>
        <p:nvSpPr>
          <p:cNvPr id="115" name="Google Shape;115;p53"/>
          <p:cNvSpPr txBox="1">
            <a:spLocks noGrp="1"/>
          </p:cNvSpPr>
          <p:nvPr>
            <p:ph type="body" idx="1"/>
          </p:nvPr>
        </p:nvSpPr>
        <p:spPr>
          <a:xfrm>
            <a:off x="6096001" y="0"/>
            <a:ext cx="6096000" cy="6858000"/>
          </a:xfrm>
          <a:prstGeom prst="rect">
            <a:avLst/>
          </a:prstGeom>
          <a:solidFill>
            <a:srgbClr val="00B4E6"/>
          </a:solid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2800"/>
              <a:buNone/>
              <a:defRPr>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53"/>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subTitle" idx="4"/>
          </p:nvPr>
        </p:nvSpPr>
        <p:spPr>
          <a:xfrm>
            <a:off x="6871304"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8" name="Google Shape;118;p5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39140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9"/>
        <p:cNvGrpSpPr/>
        <p:nvPr/>
      </p:nvGrpSpPr>
      <p:grpSpPr>
        <a:xfrm>
          <a:off x="0" y="0"/>
          <a:ext cx="0" cy="0"/>
          <a:chOff x="0" y="0"/>
          <a:chExt cx="0" cy="0"/>
        </a:xfrm>
      </p:grpSpPr>
      <p:sp>
        <p:nvSpPr>
          <p:cNvPr id="120" name="Google Shape;120;p54"/>
          <p:cNvSpPr/>
          <p:nvPr/>
        </p:nvSpPr>
        <p:spPr>
          <a:xfrm>
            <a:off x="0" y="1540042"/>
            <a:ext cx="12192000" cy="5317958"/>
          </a:xfrm>
          <a:custGeom>
            <a:avLst/>
            <a:gdLst/>
            <a:ahLst/>
            <a:cxnLst/>
            <a:rect l="l" t="t" r="r" b="b"/>
            <a:pathLst>
              <a:path w="12192000" h="5317958" extrusionOk="0">
                <a:moveTo>
                  <a:pt x="0" y="0"/>
                </a:moveTo>
                <a:lnTo>
                  <a:pt x="12192000" y="0"/>
                </a:lnTo>
                <a:lnTo>
                  <a:pt x="12192000" y="5317958"/>
                </a:lnTo>
                <a:lnTo>
                  <a:pt x="4539049" y="5317958"/>
                </a:lnTo>
                <a:lnTo>
                  <a:pt x="0" y="5317958"/>
                </a:lnTo>
                <a:lnTo>
                  <a:pt x="0" y="4733071"/>
                </a:lnTo>
                <a:close/>
              </a:path>
            </a:pathLst>
          </a:cu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54"/>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54"/>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5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609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124"/>
        <p:cNvGrpSpPr/>
        <p:nvPr/>
      </p:nvGrpSpPr>
      <p:grpSpPr>
        <a:xfrm>
          <a:off x="0" y="0"/>
          <a:ext cx="0" cy="0"/>
          <a:chOff x="0" y="0"/>
          <a:chExt cx="0" cy="0"/>
        </a:xfrm>
      </p:grpSpPr>
      <p:sp>
        <p:nvSpPr>
          <p:cNvPr id="125" name="Google Shape;125;p55"/>
          <p:cNvSpPr/>
          <p:nvPr/>
        </p:nvSpPr>
        <p:spPr>
          <a:xfrm>
            <a:off x="0" y="0"/>
            <a:ext cx="12192000" cy="6858000"/>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 name="Google Shape;126;p55"/>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5"/>
          <p:cNvSpPr txBox="1">
            <a:spLocks noGrp="1"/>
          </p:cNvSpPr>
          <p:nvPr>
            <p:ph type="title"/>
          </p:nvPr>
        </p:nvSpPr>
        <p:spPr>
          <a:xfrm>
            <a:off x="0" y="1"/>
            <a:ext cx="12192000" cy="939799"/>
          </a:xfrm>
          <a:prstGeom prst="rect">
            <a:avLst/>
          </a:prstGeom>
          <a:noFill/>
          <a:ln>
            <a:noFill/>
          </a:ln>
        </p:spPr>
        <p:txBody>
          <a:bodyPr spcFirstLastPara="1" wrap="square" lIns="91425" tIns="274300" rIns="91425" bIns="91425" anchor="t" anchorCtr="0">
            <a:normAutofit/>
          </a:bodyPr>
          <a:lstStyle>
            <a:lvl1pPr lvl="0" algn="l">
              <a:lnSpc>
                <a:spcPct val="90000"/>
              </a:lnSpc>
              <a:spcBef>
                <a:spcPts val="0"/>
              </a:spcBef>
              <a:spcAft>
                <a:spcPts val="0"/>
              </a:spcAft>
              <a:buClr>
                <a:srgbClr val="01B4E7"/>
              </a:buClr>
              <a:buSzPts val="4400"/>
              <a:buFont typeface="Arial"/>
              <a:buNone/>
              <a:defRPr sz="4400" cap="none">
                <a:solidFill>
                  <a:srgbClr val="01B4E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55"/>
          <p:cNvSpPr txBox="1">
            <a:spLocks noGrp="1"/>
          </p:cNvSpPr>
          <p:nvPr>
            <p:ph type="subTitle" idx="2"/>
          </p:nvPr>
        </p:nvSpPr>
        <p:spPr>
          <a:xfrm>
            <a:off x="380999" y="1012898"/>
            <a:ext cx="11365894" cy="60000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800"/>
              <a:buNone/>
              <a:defRPr sz="28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9" name="Google Shape;129;p55"/>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746862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30"/>
        <p:cNvGrpSpPr/>
        <p:nvPr/>
      </p:nvGrpSpPr>
      <p:grpSpPr>
        <a:xfrm>
          <a:off x="0" y="0"/>
          <a:ext cx="0" cy="0"/>
          <a:chOff x="0" y="0"/>
          <a:chExt cx="0" cy="0"/>
        </a:xfrm>
      </p:grpSpPr>
      <p:sp>
        <p:nvSpPr>
          <p:cNvPr id="131" name="Google Shape;131;p56"/>
          <p:cNvSpPr>
            <a:spLocks noGrp="1"/>
          </p:cNvSpPr>
          <p:nvPr>
            <p:ph type="pic" idx="2"/>
          </p:nvPr>
        </p:nvSpPr>
        <p:spPr>
          <a:xfrm>
            <a:off x="1" y="1"/>
            <a:ext cx="12192000" cy="2403334"/>
          </a:xfrm>
          <a:prstGeom prst="rect">
            <a:avLst/>
          </a:prstGeom>
          <a:noFill/>
          <a:ln>
            <a:noFill/>
          </a:ln>
        </p:spPr>
      </p:sp>
      <p:sp>
        <p:nvSpPr>
          <p:cNvPr id="132" name="Google Shape;132;p56"/>
          <p:cNvSpPr/>
          <p:nvPr/>
        </p:nvSpPr>
        <p:spPr>
          <a:xfrm>
            <a:off x="0" y="2403335"/>
            <a:ext cx="12192000" cy="4454664"/>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 name="Google Shape;133;p56"/>
          <p:cNvSpPr txBox="1">
            <a:spLocks noGrp="1"/>
          </p:cNvSpPr>
          <p:nvPr>
            <p:ph type="body" idx="1"/>
          </p:nvPr>
        </p:nvSpPr>
        <p:spPr>
          <a:xfrm>
            <a:off x="380999" y="2667653"/>
            <a:ext cx="11506199" cy="3773628"/>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6"/>
          <p:cNvSpPr txBox="1">
            <a:spLocks noGrp="1"/>
          </p:cNvSpPr>
          <p:nvPr>
            <p:ph type="body" idx="3"/>
          </p:nvPr>
        </p:nvSpPr>
        <p:spPr>
          <a:xfrm>
            <a:off x="0" y="0"/>
            <a:ext cx="12192000" cy="2419070"/>
          </a:xfrm>
          <a:prstGeom prst="rect">
            <a:avLst/>
          </a:prstGeom>
          <a:solidFill>
            <a:srgbClr val="48595D">
              <a:alpha val="69803"/>
            </a:srgbClr>
          </a:solidFill>
          <a:ln>
            <a:noFill/>
          </a:ln>
        </p:spPr>
        <p:txBody>
          <a:bodyPr spcFirstLastPara="1" wrap="square" lIns="822950" tIns="4572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b="1">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56"/>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0001576"/>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2"/>
        <p:cNvGrpSpPr/>
        <p:nvPr/>
      </p:nvGrpSpPr>
      <p:grpSpPr>
        <a:xfrm>
          <a:off x="0" y="0"/>
          <a:ext cx="0" cy="0"/>
          <a:chOff x="0" y="0"/>
          <a:chExt cx="0" cy="0"/>
        </a:xfrm>
      </p:grpSpPr>
      <p:sp>
        <p:nvSpPr>
          <p:cNvPr id="143" name="Google Shape;143;g365642ab615_2_6"/>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44" name="Google Shape;144;g365642ab615_2_6"/>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45" name="Google Shape;145;g365642ab615_2_6"/>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7571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6"/>
        <p:cNvGrpSpPr/>
        <p:nvPr/>
      </p:nvGrpSpPr>
      <p:grpSpPr>
        <a:xfrm>
          <a:off x="0" y="0"/>
          <a:ext cx="0" cy="0"/>
          <a:chOff x="0" y="0"/>
          <a:chExt cx="0" cy="0"/>
        </a:xfrm>
      </p:grpSpPr>
      <p:sp>
        <p:nvSpPr>
          <p:cNvPr id="147" name="Google Shape;147;g365642ab615_2_10"/>
          <p:cNvSpPr txBox="1">
            <a:spLocks noGrp="1"/>
          </p:cNvSpPr>
          <p:nvPr>
            <p:ph type="ctrTitle"/>
          </p:nvPr>
        </p:nvSpPr>
        <p:spPr>
          <a:xfrm>
            <a:off x="457200" y="1420283"/>
            <a:ext cx="5181600" cy="980017"/>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48" name="Google Shape;148;g365642ab615_2_10"/>
          <p:cNvSpPr txBox="1">
            <a:spLocks noGrp="1"/>
          </p:cNvSpPr>
          <p:nvPr>
            <p:ph type="subTitle" idx="1"/>
          </p:nvPr>
        </p:nvSpPr>
        <p:spPr>
          <a:xfrm>
            <a:off x="914400" y="2590800"/>
            <a:ext cx="4267200" cy="1168400"/>
          </a:xfrm>
          <a:prstGeom prst="rect">
            <a:avLst/>
          </a:prstGeom>
          <a:noFill/>
          <a:ln>
            <a:noFill/>
          </a:ln>
        </p:spPr>
        <p:txBody>
          <a:bodyPr spcFirstLastPara="1" wrap="square" lIns="60950" tIns="30475" rIns="60950" bIns="30475" anchor="t" anchorCtr="0">
            <a:normAutofit/>
          </a:bodyPr>
          <a:lstStyle>
            <a:lvl1pPr lvl="0" algn="ctr">
              <a:spcBef>
                <a:spcPts val="400"/>
              </a:spcBef>
              <a:spcAft>
                <a:spcPts val="0"/>
              </a:spcAft>
              <a:buClr>
                <a:srgbClr val="888888"/>
              </a:buClr>
              <a:buSzPts val="2100"/>
              <a:buNone/>
              <a:defRPr>
                <a:solidFill>
                  <a:srgbClr val="888888"/>
                </a:solidFill>
              </a:defRPr>
            </a:lvl1pPr>
            <a:lvl2pPr lvl="1" algn="ctr">
              <a:spcBef>
                <a:spcPts val="400"/>
              </a:spcBef>
              <a:spcAft>
                <a:spcPts val="0"/>
              </a:spcAft>
              <a:buClr>
                <a:srgbClr val="888888"/>
              </a:buClr>
              <a:buSzPts val="1900"/>
              <a:buNone/>
              <a:defRPr>
                <a:solidFill>
                  <a:srgbClr val="888888"/>
                </a:solidFill>
              </a:defRPr>
            </a:lvl2pPr>
            <a:lvl3pPr lvl="2" algn="ctr">
              <a:spcBef>
                <a:spcPts val="300"/>
              </a:spcBef>
              <a:spcAft>
                <a:spcPts val="0"/>
              </a:spcAft>
              <a:buClr>
                <a:srgbClr val="888888"/>
              </a:buClr>
              <a:buSzPts val="1600"/>
              <a:buNone/>
              <a:defRPr>
                <a:solidFill>
                  <a:srgbClr val="888888"/>
                </a:solidFill>
              </a:defRPr>
            </a:lvl3pPr>
            <a:lvl4pPr lvl="3" algn="ctr">
              <a:spcBef>
                <a:spcPts val="300"/>
              </a:spcBef>
              <a:spcAft>
                <a:spcPts val="0"/>
              </a:spcAft>
              <a:buClr>
                <a:srgbClr val="888888"/>
              </a:buClr>
              <a:buSzPts val="1300"/>
              <a:buNone/>
              <a:defRPr>
                <a:solidFill>
                  <a:srgbClr val="888888"/>
                </a:solidFill>
              </a:defRPr>
            </a:lvl4pPr>
            <a:lvl5pPr lvl="4" algn="ctr">
              <a:spcBef>
                <a:spcPts val="300"/>
              </a:spcBef>
              <a:spcAft>
                <a:spcPts val="0"/>
              </a:spcAft>
              <a:buClr>
                <a:srgbClr val="888888"/>
              </a:buClr>
              <a:buSzPts val="1300"/>
              <a:buNone/>
              <a:defRPr>
                <a:solidFill>
                  <a:srgbClr val="888888"/>
                </a:solidFill>
              </a:defRPr>
            </a:lvl5pPr>
            <a:lvl6pPr lvl="5" algn="ctr">
              <a:spcBef>
                <a:spcPts val="300"/>
              </a:spcBef>
              <a:spcAft>
                <a:spcPts val="0"/>
              </a:spcAft>
              <a:buClr>
                <a:srgbClr val="888888"/>
              </a:buClr>
              <a:buSzPts val="1300"/>
              <a:buNone/>
              <a:defRPr>
                <a:solidFill>
                  <a:srgbClr val="888888"/>
                </a:solidFill>
              </a:defRPr>
            </a:lvl6pPr>
            <a:lvl7pPr lvl="6" algn="ctr">
              <a:spcBef>
                <a:spcPts val="300"/>
              </a:spcBef>
              <a:spcAft>
                <a:spcPts val="0"/>
              </a:spcAft>
              <a:buClr>
                <a:srgbClr val="888888"/>
              </a:buClr>
              <a:buSzPts val="1300"/>
              <a:buNone/>
              <a:defRPr>
                <a:solidFill>
                  <a:srgbClr val="888888"/>
                </a:solidFill>
              </a:defRPr>
            </a:lvl7pPr>
            <a:lvl8pPr lvl="7" algn="ctr">
              <a:spcBef>
                <a:spcPts val="300"/>
              </a:spcBef>
              <a:spcAft>
                <a:spcPts val="0"/>
              </a:spcAft>
              <a:buClr>
                <a:srgbClr val="888888"/>
              </a:buClr>
              <a:buSzPts val="1300"/>
              <a:buNone/>
              <a:defRPr>
                <a:solidFill>
                  <a:srgbClr val="888888"/>
                </a:solidFill>
              </a:defRPr>
            </a:lvl8pPr>
            <a:lvl9pPr lvl="8" algn="ctr">
              <a:spcBef>
                <a:spcPts val="300"/>
              </a:spcBef>
              <a:spcAft>
                <a:spcPts val="0"/>
              </a:spcAft>
              <a:buClr>
                <a:srgbClr val="888888"/>
              </a:buClr>
              <a:buSzPts val="1300"/>
              <a:buNone/>
              <a:defRPr>
                <a:solidFill>
                  <a:srgbClr val="888888"/>
                </a:solidFill>
              </a:defRPr>
            </a:lvl9pPr>
          </a:lstStyle>
          <a:p>
            <a:endParaRPr/>
          </a:p>
        </p:txBody>
      </p:sp>
      <p:sp>
        <p:nvSpPr>
          <p:cNvPr id="149" name="Google Shape;149;g365642ab615_2_10"/>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50" name="Google Shape;150;g365642ab615_2_10"/>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51" name="Google Shape;151;g365642ab615_2_10"/>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206595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2"/>
        <p:cNvGrpSpPr/>
        <p:nvPr/>
      </p:nvGrpSpPr>
      <p:grpSpPr>
        <a:xfrm>
          <a:off x="0" y="0"/>
          <a:ext cx="0" cy="0"/>
          <a:chOff x="0" y="0"/>
          <a:chExt cx="0" cy="0"/>
        </a:xfrm>
      </p:grpSpPr>
      <p:sp>
        <p:nvSpPr>
          <p:cNvPr id="153" name="Google Shape;153;g365642ab615_2_1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54" name="Google Shape;154;g365642ab615_2_16"/>
          <p:cNvSpPr txBox="1">
            <a:spLocks noGrp="1"/>
          </p:cNvSpPr>
          <p:nvPr>
            <p:ph type="body" idx="1"/>
          </p:nvPr>
        </p:nvSpPr>
        <p:spPr>
          <a:xfrm>
            <a:off x="304800" y="1066800"/>
            <a:ext cx="5486400" cy="3017309"/>
          </a:xfrm>
          <a:prstGeom prst="rect">
            <a:avLst/>
          </a:prstGeom>
          <a:noFill/>
          <a:ln>
            <a:noFill/>
          </a:ln>
        </p:spPr>
        <p:txBody>
          <a:bodyPr spcFirstLastPara="1" wrap="square" lIns="60950" tIns="30475" rIns="60950" bIns="30475" anchor="t" anchorCtr="0">
            <a:normAutofit/>
          </a:bodyPr>
          <a:lstStyle>
            <a:lvl1pPr marL="457200" lvl="0" indent="-304800" algn="l">
              <a:spcBef>
                <a:spcPts val="200"/>
              </a:spcBef>
              <a:spcAft>
                <a:spcPts val="0"/>
              </a:spcAft>
              <a:buClr>
                <a:schemeClr val="dk1"/>
              </a:buClr>
              <a:buSzPts val="1200"/>
              <a:buChar char="•"/>
              <a:defRPr/>
            </a:lvl1pPr>
            <a:lvl2pPr marL="914400" lvl="1" indent="-304800" algn="l">
              <a:spcBef>
                <a:spcPts val="200"/>
              </a:spcBef>
              <a:spcAft>
                <a:spcPts val="0"/>
              </a:spcAft>
              <a:buClr>
                <a:schemeClr val="dk1"/>
              </a:buClr>
              <a:buSzPts val="1200"/>
              <a:buChar char="–"/>
              <a:defRPr/>
            </a:lvl2pPr>
            <a:lvl3pPr marL="1371600" lvl="2" indent="-304800" algn="l">
              <a:spcBef>
                <a:spcPts val="200"/>
              </a:spcBef>
              <a:spcAft>
                <a:spcPts val="0"/>
              </a:spcAft>
              <a:buClr>
                <a:schemeClr val="dk1"/>
              </a:buClr>
              <a:buSzPts val="1200"/>
              <a:buChar char="•"/>
              <a:defRPr/>
            </a:lvl3pPr>
            <a:lvl4pPr marL="1828800" lvl="3" indent="-304800" algn="l">
              <a:spcBef>
                <a:spcPts val="200"/>
              </a:spcBef>
              <a:spcAft>
                <a:spcPts val="0"/>
              </a:spcAft>
              <a:buClr>
                <a:schemeClr val="dk1"/>
              </a:buClr>
              <a:buSzPts val="1200"/>
              <a:buChar char="–"/>
              <a:defRPr/>
            </a:lvl4pPr>
            <a:lvl5pPr marL="2286000" lvl="4" indent="-304800" algn="l">
              <a:spcBef>
                <a:spcPts val="200"/>
              </a:spcBef>
              <a:spcAft>
                <a:spcPts val="0"/>
              </a:spcAft>
              <a:buClr>
                <a:schemeClr val="dk1"/>
              </a:buClr>
              <a:buSzPts val="1200"/>
              <a:buChar char="»"/>
              <a:defRPr/>
            </a:lvl5pPr>
            <a:lvl6pPr marL="2743200" lvl="5" indent="-304800" algn="l">
              <a:spcBef>
                <a:spcPts val="200"/>
              </a:spcBef>
              <a:spcAft>
                <a:spcPts val="0"/>
              </a:spcAft>
              <a:buClr>
                <a:schemeClr val="dk1"/>
              </a:buClr>
              <a:buSzPts val="1200"/>
              <a:buChar char="•"/>
              <a:defRPr/>
            </a:lvl6pPr>
            <a:lvl7pPr marL="3200400" lvl="6" indent="-304800" algn="l">
              <a:spcBef>
                <a:spcPts val="200"/>
              </a:spcBef>
              <a:spcAft>
                <a:spcPts val="0"/>
              </a:spcAft>
              <a:buClr>
                <a:schemeClr val="dk1"/>
              </a:buClr>
              <a:buSzPts val="1200"/>
              <a:buChar char="•"/>
              <a:defRPr/>
            </a:lvl7pPr>
            <a:lvl8pPr marL="3657600" lvl="7" indent="-304800" algn="l">
              <a:spcBef>
                <a:spcPts val="200"/>
              </a:spcBef>
              <a:spcAft>
                <a:spcPts val="0"/>
              </a:spcAft>
              <a:buClr>
                <a:schemeClr val="dk1"/>
              </a:buClr>
              <a:buSzPts val="1200"/>
              <a:buChar char="•"/>
              <a:defRPr/>
            </a:lvl8pPr>
            <a:lvl9pPr marL="4114800" lvl="8" indent="-304800" algn="l">
              <a:spcBef>
                <a:spcPts val="200"/>
              </a:spcBef>
              <a:spcAft>
                <a:spcPts val="0"/>
              </a:spcAft>
              <a:buClr>
                <a:schemeClr val="dk1"/>
              </a:buClr>
              <a:buSzPts val="1200"/>
              <a:buChar char="•"/>
              <a:defRPr/>
            </a:lvl9pPr>
          </a:lstStyle>
          <a:p>
            <a:endParaRPr/>
          </a:p>
        </p:txBody>
      </p:sp>
      <p:sp>
        <p:nvSpPr>
          <p:cNvPr id="155" name="Google Shape;155;g365642ab615_2_16"/>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56" name="Google Shape;156;g365642ab615_2_16"/>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57" name="Google Shape;157;g365642ab615_2_16"/>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680741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8"/>
        <p:cNvGrpSpPr/>
        <p:nvPr/>
      </p:nvGrpSpPr>
      <p:grpSpPr>
        <a:xfrm>
          <a:off x="0" y="0"/>
          <a:ext cx="0" cy="0"/>
          <a:chOff x="0" y="0"/>
          <a:chExt cx="0" cy="0"/>
        </a:xfrm>
      </p:grpSpPr>
      <p:sp>
        <p:nvSpPr>
          <p:cNvPr id="159" name="Google Shape;159;g365642ab615_2_22"/>
          <p:cNvSpPr txBox="1">
            <a:spLocks noGrp="1"/>
          </p:cNvSpPr>
          <p:nvPr>
            <p:ph type="title"/>
          </p:nvPr>
        </p:nvSpPr>
        <p:spPr>
          <a:xfrm>
            <a:off x="481542" y="2937933"/>
            <a:ext cx="5181600" cy="908050"/>
          </a:xfrm>
          <a:prstGeom prst="rect">
            <a:avLst/>
          </a:prstGeom>
          <a:noFill/>
          <a:ln>
            <a:noFill/>
          </a:ln>
        </p:spPr>
        <p:txBody>
          <a:bodyPr spcFirstLastPara="1" wrap="square" lIns="60950" tIns="30475" rIns="60950" bIns="30475" anchor="t" anchorCtr="0">
            <a:normAutofit/>
          </a:bodyPr>
          <a:lstStyle>
            <a:lvl1pPr lvl="0" algn="l">
              <a:spcBef>
                <a:spcPts val="0"/>
              </a:spcBef>
              <a:spcAft>
                <a:spcPts val="0"/>
              </a:spcAft>
              <a:buClr>
                <a:schemeClr val="dk1"/>
              </a:buClr>
              <a:buSzPts val="2700"/>
              <a:buFont typeface="Calibri"/>
              <a:buNone/>
              <a:defRPr sz="2700" b="1" cap="none"/>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60" name="Google Shape;160;g365642ab615_2_22"/>
          <p:cNvSpPr txBox="1">
            <a:spLocks noGrp="1"/>
          </p:cNvSpPr>
          <p:nvPr>
            <p:ph type="body" idx="1"/>
          </p:nvPr>
        </p:nvSpPr>
        <p:spPr>
          <a:xfrm>
            <a:off x="481542" y="1937809"/>
            <a:ext cx="5181600" cy="1000125"/>
          </a:xfrm>
          <a:prstGeom prst="rect">
            <a:avLst/>
          </a:prstGeom>
          <a:noFill/>
          <a:ln>
            <a:noFill/>
          </a:ln>
        </p:spPr>
        <p:txBody>
          <a:bodyPr spcFirstLastPara="1" wrap="square" lIns="60950" tIns="30475" rIns="60950" bIns="30475" anchor="b" anchorCtr="0">
            <a:normAutofit/>
          </a:bodyPr>
          <a:lstStyle>
            <a:lvl1pPr marL="457200" lvl="0" indent="-228600" algn="l">
              <a:spcBef>
                <a:spcPts val="300"/>
              </a:spcBef>
              <a:spcAft>
                <a:spcPts val="0"/>
              </a:spcAft>
              <a:buClr>
                <a:srgbClr val="888888"/>
              </a:buClr>
              <a:buSzPts val="1300"/>
              <a:buNone/>
              <a:defRPr sz="1300">
                <a:solidFill>
                  <a:srgbClr val="888888"/>
                </a:solidFill>
              </a:defRPr>
            </a:lvl1pPr>
            <a:lvl2pPr marL="914400" lvl="1" indent="-228600" algn="l">
              <a:spcBef>
                <a:spcPts val="200"/>
              </a:spcBef>
              <a:spcAft>
                <a:spcPts val="0"/>
              </a:spcAft>
              <a:buClr>
                <a:srgbClr val="888888"/>
              </a:buClr>
              <a:buSzPts val="1200"/>
              <a:buNone/>
              <a:defRPr sz="1200">
                <a:solidFill>
                  <a:srgbClr val="888888"/>
                </a:solidFill>
              </a:defRPr>
            </a:lvl2pPr>
            <a:lvl3pPr marL="1371600" lvl="2" indent="-228600" algn="l">
              <a:spcBef>
                <a:spcPts val="200"/>
              </a:spcBef>
              <a:spcAft>
                <a:spcPts val="0"/>
              </a:spcAft>
              <a:buClr>
                <a:srgbClr val="888888"/>
              </a:buClr>
              <a:buSzPts val="1100"/>
              <a:buNone/>
              <a:defRPr sz="1100">
                <a:solidFill>
                  <a:srgbClr val="888888"/>
                </a:solidFill>
              </a:defRPr>
            </a:lvl3pPr>
            <a:lvl4pPr marL="1828800" lvl="3" indent="-228600" algn="l">
              <a:spcBef>
                <a:spcPts val="200"/>
              </a:spcBef>
              <a:spcAft>
                <a:spcPts val="0"/>
              </a:spcAft>
              <a:buClr>
                <a:srgbClr val="888888"/>
              </a:buClr>
              <a:buSzPts val="900"/>
              <a:buNone/>
              <a:defRPr sz="900">
                <a:solidFill>
                  <a:srgbClr val="888888"/>
                </a:solidFill>
              </a:defRPr>
            </a:lvl4pPr>
            <a:lvl5pPr marL="2286000" lvl="4" indent="-228600" algn="l">
              <a:spcBef>
                <a:spcPts val="200"/>
              </a:spcBef>
              <a:spcAft>
                <a:spcPts val="0"/>
              </a:spcAft>
              <a:buClr>
                <a:srgbClr val="888888"/>
              </a:buClr>
              <a:buSzPts val="900"/>
              <a:buNone/>
              <a:defRPr sz="900">
                <a:solidFill>
                  <a:srgbClr val="888888"/>
                </a:solidFill>
              </a:defRPr>
            </a:lvl5pPr>
            <a:lvl6pPr marL="2743200" lvl="5" indent="-228600" algn="l">
              <a:spcBef>
                <a:spcPts val="200"/>
              </a:spcBef>
              <a:spcAft>
                <a:spcPts val="0"/>
              </a:spcAft>
              <a:buClr>
                <a:srgbClr val="888888"/>
              </a:buClr>
              <a:buSzPts val="900"/>
              <a:buNone/>
              <a:defRPr sz="900">
                <a:solidFill>
                  <a:srgbClr val="888888"/>
                </a:solidFill>
              </a:defRPr>
            </a:lvl6pPr>
            <a:lvl7pPr marL="3200400" lvl="6" indent="-228600" algn="l">
              <a:spcBef>
                <a:spcPts val="200"/>
              </a:spcBef>
              <a:spcAft>
                <a:spcPts val="0"/>
              </a:spcAft>
              <a:buClr>
                <a:srgbClr val="888888"/>
              </a:buClr>
              <a:buSzPts val="900"/>
              <a:buNone/>
              <a:defRPr sz="900">
                <a:solidFill>
                  <a:srgbClr val="888888"/>
                </a:solidFill>
              </a:defRPr>
            </a:lvl7pPr>
            <a:lvl8pPr marL="3657600" lvl="7" indent="-228600" algn="l">
              <a:spcBef>
                <a:spcPts val="200"/>
              </a:spcBef>
              <a:spcAft>
                <a:spcPts val="0"/>
              </a:spcAft>
              <a:buClr>
                <a:srgbClr val="888888"/>
              </a:buClr>
              <a:buSzPts val="900"/>
              <a:buNone/>
              <a:defRPr sz="900">
                <a:solidFill>
                  <a:srgbClr val="888888"/>
                </a:solidFill>
              </a:defRPr>
            </a:lvl8pPr>
            <a:lvl9pPr marL="4114800" lvl="8" indent="-228600" algn="l">
              <a:spcBef>
                <a:spcPts val="200"/>
              </a:spcBef>
              <a:spcAft>
                <a:spcPts val="0"/>
              </a:spcAft>
              <a:buClr>
                <a:srgbClr val="888888"/>
              </a:buClr>
              <a:buSzPts val="900"/>
              <a:buNone/>
              <a:defRPr sz="900">
                <a:solidFill>
                  <a:srgbClr val="888888"/>
                </a:solidFill>
              </a:defRPr>
            </a:lvl9pPr>
          </a:lstStyle>
          <a:p>
            <a:endParaRPr/>
          </a:p>
        </p:txBody>
      </p:sp>
      <p:sp>
        <p:nvSpPr>
          <p:cNvPr id="161" name="Google Shape;161;g365642ab615_2_22"/>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62" name="Google Shape;162;g365642ab615_2_22"/>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63" name="Google Shape;163;g365642ab615_2_22"/>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3887476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64"/>
        <p:cNvGrpSpPr/>
        <p:nvPr/>
      </p:nvGrpSpPr>
      <p:grpSpPr>
        <a:xfrm>
          <a:off x="0" y="0"/>
          <a:ext cx="0" cy="0"/>
          <a:chOff x="0" y="0"/>
          <a:chExt cx="0" cy="0"/>
        </a:xfrm>
      </p:grpSpPr>
      <p:sp>
        <p:nvSpPr>
          <p:cNvPr id="165" name="Google Shape;165;g365642ab615_2_2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66" name="Google Shape;166;g365642ab615_2_28"/>
          <p:cNvSpPr txBox="1">
            <a:spLocks noGrp="1"/>
          </p:cNvSpPr>
          <p:nvPr>
            <p:ph type="body" idx="1"/>
          </p:nvPr>
        </p:nvSpPr>
        <p:spPr>
          <a:xfrm>
            <a:off x="304800" y="1066800"/>
            <a:ext cx="2692400" cy="3017309"/>
          </a:xfrm>
          <a:prstGeom prst="rect">
            <a:avLst/>
          </a:prstGeom>
          <a:noFill/>
          <a:ln>
            <a:noFill/>
          </a:ln>
        </p:spPr>
        <p:txBody>
          <a:bodyPr spcFirstLastPara="1" wrap="square" lIns="60950" tIns="30475" rIns="60950" bIns="30475" anchor="t" anchorCtr="0">
            <a:normAutofit/>
          </a:bodyPr>
          <a:lstStyle>
            <a:lvl1pPr marL="457200" lvl="0" indent="-349250" algn="l">
              <a:spcBef>
                <a:spcPts val="400"/>
              </a:spcBef>
              <a:spcAft>
                <a:spcPts val="0"/>
              </a:spcAft>
              <a:buClr>
                <a:schemeClr val="dk1"/>
              </a:buClr>
              <a:buSzPts val="1900"/>
              <a:buChar char="•"/>
              <a:defRPr sz="1900"/>
            </a:lvl1pPr>
            <a:lvl2pPr marL="914400" lvl="1" indent="-330200" algn="l">
              <a:spcBef>
                <a:spcPts val="300"/>
              </a:spcBef>
              <a:spcAft>
                <a:spcPts val="0"/>
              </a:spcAft>
              <a:buClr>
                <a:schemeClr val="dk1"/>
              </a:buClr>
              <a:buSzPts val="1600"/>
              <a:buChar char="–"/>
              <a:defRPr sz="1600"/>
            </a:lvl2pPr>
            <a:lvl3pPr marL="1371600" lvl="2" indent="-311150" algn="l">
              <a:spcBef>
                <a:spcPts val="300"/>
              </a:spcBef>
              <a:spcAft>
                <a:spcPts val="0"/>
              </a:spcAft>
              <a:buClr>
                <a:schemeClr val="dk1"/>
              </a:buClr>
              <a:buSzPts val="1300"/>
              <a:buChar char="•"/>
              <a:defRPr sz="1300"/>
            </a:lvl3pPr>
            <a:lvl4pPr marL="1828800" lvl="3" indent="-304800" algn="l">
              <a:spcBef>
                <a:spcPts val="200"/>
              </a:spcBef>
              <a:spcAft>
                <a:spcPts val="0"/>
              </a:spcAft>
              <a:buClr>
                <a:schemeClr val="dk1"/>
              </a:buClr>
              <a:buSzPts val="1200"/>
              <a:buChar char="–"/>
              <a:defRPr sz="1200"/>
            </a:lvl4pPr>
            <a:lvl5pPr marL="2286000" lvl="4" indent="-304800" algn="l">
              <a:spcBef>
                <a:spcPts val="200"/>
              </a:spcBef>
              <a:spcAft>
                <a:spcPts val="0"/>
              </a:spcAft>
              <a:buClr>
                <a:schemeClr val="dk1"/>
              </a:buClr>
              <a:buSzPts val="1200"/>
              <a:buChar char="»"/>
              <a:defRPr sz="1200"/>
            </a:lvl5pPr>
            <a:lvl6pPr marL="2743200" lvl="5" indent="-304800" algn="l">
              <a:spcBef>
                <a:spcPts val="200"/>
              </a:spcBef>
              <a:spcAft>
                <a:spcPts val="0"/>
              </a:spcAft>
              <a:buClr>
                <a:schemeClr val="dk1"/>
              </a:buClr>
              <a:buSzPts val="1200"/>
              <a:buChar char="•"/>
              <a:defRPr sz="1200"/>
            </a:lvl6pPr>
            <a:lvl7pPr marL="3200400" lvl="6" indent="-304800" algn="l">
              <a:spcBef>
                <a:spcPts val="200"/>
              </a:spcBef>
              <a:spcAft>
                <a:spcPts val="0"/>
              </a:spcAft>
              <a:buClr>
                <a:schemeClr val="dk1"/>
              </a:buClr>
              <a:buSzPts val="1200"/>
              <a:buChar char="•"/>
              <a:defRPr sz="1200"/>
            </a:lvl7pPr>
            <a:lvl8pPr marL="3657600" lvl="7" indent="-304800" algn="l">
              <a:spcBef>
                <a:spcPts val="200"/>
              </a:spcBef>
              <a:spcAft>
                <a:spcPts val="0"/>
              </a:spcAft>
              <a:buClr>
                <a:schemeClr val="dk1"/>
              </a:buClr>
              <a:buSzPts val="1200"/>
              <a:buChar char="•"/>
              <a:defRPr sz="1200"/>
            </a:lvl8pPr>
            <a:lvl9pPr marL="4114800" lvl="8" indent="-304800" algn="l">
              <a:spcBef>
                <a:spcPts val="200"/>
              </a:spcBef>
              <a:spcAft>
                <a:spcPts val="0"/>
              </a:spcAft>
              <a:buClr>
                <a:schemeClr val="dk1"/>
              </a:buClr>
              <a:buSzPts val="1200"/>
              <a:buChar char="•"/>
              <a:defRPr sz="1200"/>
            </a:lvl9pPr>
          </a:lstStyle>
          <a:p>
            <a:endParaRPr/>
          </a:p>
        </p:txBody>
      </p:sp>
      <p:sp>
        <p:nvSpPr>
          <p:cNvPr id="167" name="Google Shape;167;g365642ab615_2_28"/>
          <p:cNvSpPr txBox="1">
            <a:spLocks noGrp="1"/>
          </p:cNvSpPr>
          <p:nvPr>
            <p:ph type="body" idx="2"/>
          </p:nvPr>
        </p:nvSpPr>
        <p:spPr>
          <a:xfrm>
            <a:off x="3098800" y="1066800"/>
            <a:ext cx="2692400" cy="3017309"/>
          </a:xfrm>
          <a:prstGeom prst="rect">
            <a:avLst/>
          </a:prstGeom>
          <a:noFill/>
          <a:ln>
            <a:noFill/>
          </a:ln>
        </p:spPr>
        <p:txBody>
          <a:bodyPr spcFirstLastPara="1" wrap="square" lIns="60950" tIns="30475" rIns="60950" bIns="30475" anchor="t" anchorCtr="0">
            <a:normAutofit/>
          </a:bodyPr>
          <a:lstStyle>
            <a:lvl1pPr marL="457200" lvl="0" indent="-349250" algn="l">
              <a:spcBef>
                <a:spcPts val="400"/>
              </a:spcBef>
              <a:spcAft>
                <a:spcPts val="0"/>
              </a:spcAft>
              <a:buClr>
                <a:schemeClr val="dk1"/>
              </a:buClr>
              <a:buSzPts val="1900"/>
              <a:buChar char="•"/>
              <a:defRPr sz="1900"/>
            </a:lvl1pPr>
            <a:lvl2pPr marL="914400" lvl="1" indent="-330200" algn="l">
              <a:spcBef>
                <a:spcPts val="300"/>
              </a:spcBef>
              <a:spcAft>
                <a:spcPts val="0"/>
              </a:spcAft>
              <a:buClr>
                <a:schemeClr val="dk1"/>
              </a:buClr>
              <a:buSzPts val="1600"/>
              <a:buChar char="–"/>
              <a:defRPr sz="1600"/>
            </a:lvl2pPr>
            <a:lvl3pPr marL="1371600" lvl="2" indent="-311150" algn="l">
              <a:spcBef>
                <a:spcPts val="300"/>
              </a:spcBef>
              <a:spcAft>
                <a:spcPts val="0"/>
              </a:spcAft>
              <a:buClr>
                <a:schemeClr val="dk1"/>
              </a:buClr>
              <a:buSzPts val="1300"/>
              <a:buChar char="•"/>
              <a:defRPr sz="1300"/>
            </a:lvl3pPr>
            <a:lvl4pPr marL="1828800" lvl="3" indent="-304800" algn="l">
              <a:spcBef>
                <a:spcPts val="200"/>
              </a:spcBef>
              <a:spcAft>
                <a:spcPts val="0"/>
              </a:spcAft>
              <a:buClr>
                <a:schemeClr val="dk1"/>
              </a:buClr>
              <a:buSzPts val="1200"/>
              <a:buChar char="–"/>
              <a:defRPr sz="1200"/>
            </a:lvl4pPr>
            <a:lvl5pPr marL="2286000" lvl="4" indent="-304800" algn="l">
              <a:spcBef>
                <a:spcPts val="200"/>
              </a:spcBef>
              <a:spcAft>
                <a:spcPts val="0"/>
              </a:spcAft>
              <a:buClr>
                <a:schemeClr val="dk1"/>
              </a:buClr>
              <a:buSzPts val="1200"/>
              <a:buChar char="»"/>
              <a:defRPr sz="1200"/>
            </a:lvl5pPr>
            <a:lvl6pPr marL="2743200" lvl="5" indent="-304800" algn="l">
              <a:spcBef>
                <a:spcPts val="200"/>
              </a:spcBef>
              <a:spcAft>
                <a:spcPts val="0"/>
              </a:spcAft>
              <a:buClr>
                <a:schemeClr val="dk1"/>
              </a:buClr>
              <a:buSzPts val="1200"/>
              <a:buChar char="•"/>
              <a:defRPr sz="1200"/>
            </a:lvl6pPr>
            <a:lvl7pPr marL="3200400" lvl="6" indent="-304800" algn="l">
              <a:spcBef>
                <a:spcPts val="200"/>
              </a:spcBef>
              <a:spcAft>
                <a:spcPts val="0"/>
              </a:spcAft>
              <a:buClr>
                <a:schemeClr val="dk1"/>
              </a:buClr>
              <a:buSzPts val="1200"/>
              <a:buChar char="•"/>
              <a:defRPr sz="1200"/>
            </a:lvl7pPr>
            <a:lvl8pPr marL="3657600" lvl="7" indent="-304800" algn="l">
              <a:spcBef>
                <a:spcPts val="200"/>
              </a:spcBef>
              <a:spcAft>
                <a:spcPts val="0"/>
              </a:spcAft>
              <a:buClr>
                <a:schemeClr val="dk1"/>
              </a:buClr>
              <a:buSzPts val="1200"/>
              <a:buChar char="•"/>
              <a:defRPr sz="1200"/>
            </a:lvl8pPr>
            <a:lvl9pPr marL="4114800" lvl="8" indent="-304800" algn="l">
              <a:spcBef>
                <a:spcPts val="200"/>
              </a:spcBef>
              <a:spcAft>
                <a:spcPts val="0"/>
              </a:spcAft>
              <a:buClr>
                <a:schemeClr val="dk1"/>
              </a:buClr>
              <a:buSzPts val="1200"/>
              <a:buChar char="•"/>
              <a:defRPr sz="1200"/>
            </a:lvl9pPr>
          </a:lstStyle>
          <a:p>
            <a:endParaRPr/>
          </a:p>
        </p:txBody>
      </p:sp>
      <p:sp>
        <p:nvSpPr>
          <p:cNvPr id="168" name="Google Shape;168;g365642ab615_2_28"/>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69" name="Google Shape;169;g365642ab615_2_28"/>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70" name="Google Shape;170;g365642ab615_2_28"/>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5259844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1"/>
        <p:cNvGrpSpPr/>
        <p:nvPr/>
      </p:nvGrpSpPr>
      <p:grpSpPr>
        <a:xfrm>
          <a:off x="0" y="0"/>
          <a:ext cx="0" cy="0"/>
          <a:chOff x="0" y="0"/>
          <a:chExt cx="0" cy="0"/>
        </a:xfrm>
      </p:grpSpPr>
      <p:sp>
        <p:nvSpPr>
          <p:cNvPr id="172" name="Google Shape;172;g365642ab615_2_35"/>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2900"/>
              <a:buFont typeface="Calibri"/>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73" name="Google Shape;173;g365642ab615_2_35"/>
          <p:cNvSpPr txBox="1">
            <a:spLocks noGrp="1"/>
          </p:cNvSpPr>
          <p:nvPr>
            <p:ph type="body" idx="1"/>
          </p:nvPr>
        </p:nvSpPr>
        <p:spPr>
          <a:xfrm>
            <a:off x="304800" y="1023409"/>
            <a:ext cx="2693459" cy="426508"/>
          </a:xfrm>
          <a:prstGeom prst="rect">
            <a:avLst/>
          </a:prstGeom>
          <a:noFill/>
          <a:ln>
            <a:noFill/>
          </a:ln>
        </p:spPr>
        <p:txBody>
          <a:bodyPr spcFirstLastPara="1" wrap="square" lIns="60950" tIns="30475" rIns="60950" bIns="30475" anchor="b" anchorCtr="0">
            <a:normAutofit/>
          </a:bodyPr>
          <a:lstStyle>
            <a:lvl1pPr marL="457200" lvl="0" indent="-228600" algn="l">
              <a:spcBef>
                <a:spcPts val="300"/>
              </a:spcBef>
              <a:spcAft>
                <a:spcPts val="0"/>
              </a:spcAft>
              <a:buClr>
                <a:schemeClr val="dk1"/>
              </a:buClr>
              <a:buSzPts val="1600"/>
              <a:buNone/>
              <a:defRPr sz="1600" b="1"/>
            </a:lvl1pPr>
            <a:lvl2pPr marL="914400" lvl="1" indent="-228600" algn="l">
              <a:spcBef>
                <a:spcPts val="300"/>
              </a:spcBef>
              <a:spcAft>
                <a:spcPts val="0"/>
              </a:spcAft>
              <a:buClr>
                <a:schemeClr val="dk1"/>
              </a:buClr>
              <a:buSzPts val="1300"/>
              <a:buNone/>
              <a:defRPr sz="1300" b="1"/>
            </a:lvl2pPr>
            <a:lvl3pPr marL="1371600" lvl="2" indent="-228600" algn="l">
              <a:spcBef>
                <a:spcPts val="200"/>
              </a:spcBef>
              <a:spcAft>
                <a:spcPts val="0"/>
              </a:spcAft>
              <a:buClr>
                <a:schemeClr val="dk1"/>
              </a:buClr>
              <a:buSzPts val="1200"/>
              <a:buNone/>
              <a:defRPr sz="1200" b="1"/>
            </a:lvl3pPr>
            <a:lvl4pPr marL="1828800" lvl="3" indent="-228600" algn="l">
              <a:spcBef>
                <a:spcPts val="200"/>
              </a:spcBef>
              <a:spcAft>
                <a:spcPts val="0"/>
              </a:spcAft>
              <a:buClr>
                <a:schemeClr val="dk1"/>
              </a:buClr>
              <a:buSzPts val="1100"/>
              <a:buNone/>
              <a:defRPr sz="1100" b="1"/>
            </a:lvl4pPr>
            <a:lvl5pPr marL="2286000" lvl="4" indent="-228600" algn="l">
              <a:spcBef>
                <a:spcPts val="200"/>
              </a:spcBef>
              <a:spcAft>
                <a:spcPts val="0"/>
              </a:spcAft>
              <a:buClr>
                <a:schemeClr val="dk1"/>
              </a:buClr>
              <a:buSzPts val="1100"/>
              <a:buNone/>
              <a:defRPr sz="1100" b="1"/>
            </a:lvl5pPr>
            <a:lvl6pPr marL="2743200" lvl="5" indent="-228600" algn="l">
              <a:spcBef>
                <a:spcPts val="200"/>
              </a:spcBef>
              <a:spcAft>
                <a:spcPts val="0"/>
              </a:spcAft>
              <a:buClr>
                <a:schemeClr val="dk1"/>
              </a:buClr>
              <a:buSzPts val="1100"/>
              <a:buNone/>
              <a:defRPr sz="1100" b="1"/>
            </a:lvl6pPr>
            <a:lvl7pPr marL="3200400" lvl="6" indent="-228600" algn="l">
              <a:spcBef>
                <a:spcPts val="200"/>
              </a:spcBef>
              <a:spcAft>
                <a:spcPts val="0"/>
              </a:spcAft>
              <a:buClr>
                <a:schemeClr val="dk1"/>
              </a:buClr>
              <a:buSzPts val="1100"/>
              <a:buNone/>
              <a:defRPr sz="1100" b="1"/>
            </a:lvl7pPr>
            <a:lvl8pPr marL="3657600" lvl="7" indent="-228600" algn="l">
              <a:spcBef>
                <a:spcPts val="200"/>
              </a:spcBef>
              <a:spcAft>
                <a:spcPts val="0"/>
              </a:spcAft>
              <a:buClr>
                <a:schemeClr val="dk1"/>
              </a:buClr>
              <a:buSzPts val="1100"/>
              <a:buNone/>
              <a:defRPr sz="1100" b="1"/>
            </a:lvl8pPr>
            <a:lvl9pPr marL="4114800" lvl="8" indent="-228600" algn="l">
              <a:spcBef>
                <a:spcPts val="200"/>
              </a:spcBef>
              <a:spcAft>
                <a:spcPts val="0"/>
              </a:spcAft>
              <a:buClr>
                <a:schemeClr val="dk1"/>
              </a:buClr>
              <a:buSzPts val="1100"/>
              <a:buNone/>
              <a:defRPr sz="1100" b="1"/>
            </a:lvl9pPr>
          </a:lstStyle>
          <a:p>
            <a:endParaRPr/>
          </a:p>
        </p:txBody>
      </p:sp>
      <p:sp>
        <p:nvSpPr>
          <p:cNvPr id="174" name="Google Shape;174;g365642ab615_2_35"/>
          <p:cNvSpPr txBox="1">
            <a:spLocks noGrp="1"/>
          </p:cNvSpPr>
          <p:nvPr>
            <p:ph type="body" idx="2"/>
          </p:nvPr>
        </p:nvSpPr>
        <p:spPr>
          <a:xfrm>
            <a:off x="304800" y="1449917"/>
            <a:ext cx="2693459" cy="2634192"/>
          </a:xfrm>
          <a:prstGeom prst="rect">
            <a:avLst/>
          </a:prstGeom>
          <a:noFill/>
          <a:ln>
            <a:noFill/>
          </a:ln>
        </p:spPr>
        <p:txBody>
          <a:bodyPr spcFirstLastPara="1" wrap="square" lIns="60950" tIns="30475" rIns="60950" bIns="30475" anchor="t" anchorCtr="0">
            <a:normAutofit/>
          </a:bodyPr>
          <a:lstStyle>
            <a:lvl1pPr marL="457200" lvl="0" indent="-330200" algn="l">
              <a:spcBef>
                <a:spcPts val="300"/>
              </a:spcBef>
              <a:spcAft>
                <a:spcPts val="0"/>
              </a:spcAft>
              <a:buClr>
                <a:schemeClr val="dk1"/>
              </a:buClr>
              <a:buSzPts val="1600"/>
              <a:buChar char="•"/>
              <a:defRPr sz="1600"/>
            </a:lvl1pPr>
            <a:lvl2pPr marL="914400" lvl="1" indent="-311150" algn="l">
              <a:spcBef>
                <a:spcPts val="300"/>
              </a:spcBef>
              <a:spcAft>
                <a:spcPts val="0"/>
              </a:spcAft>
              <a:buClr>
                <a:schemeClr val="dk1"/>
              </a:buClr>
              <a:buSzPts val="1300"/>
              <a:buChar char="–"/>
              <a:defRPr sz="1300"/>
            </a:lvl2pPr>
            <a:lvl3pPr marL="1371600" lvl="2" indent="-304800" algn="l">
              <a:spcBef>
                <a:spcPts val="200"/>
              </a:spcBef>
              <a:spcAft>
                <a:spcPts val="0"/>
              </a:spcAft>
              <a:buClr>
                <a:schemeClr val="dk1"/>
              </a:buClr>
              <a:buSzPts val="1200"/>
              <a:buChar char="•"/>
              <a:defRPr sz="1200"/>
            </a:lvl3pPr>
            <a:lvl4pPr marL="1828800" lvl="3" indent="-298450" algn="l">
              <a:spcBef>
                <a:spcPts val="200"/>
              </a:spcBef>
              <a:spcAft>
                <a:spcPts val="0"/>
              </a:spcAft>
              <a:buClr>
                <a:schemeClr val="dk1"/>
              </a:buClr>
              <a:buSzPts val="1100"/>
              <a:buChar char="–"/>
              <a:defRPr sz="1100"/>
            </a:lvl4pPr>
            <a:lvl5pPr marL="2286000" lvl="4" indent="-298450" algn="l">
              <a:spcBef>
                <a:spcPts val="200"/>
              </a:spcBef>
              <a:spcAft>
                <a:spcPts val="0"/>
              </a:spcAft>
              <a:buClr>
                <a:schemeClr val="dk1"/>
              </a:buClr>
              <a:buSzPts val="1100"/>
              <a:buChar char="»"/>
              <a:defRPr sz="1100"/>
            </a:lvl5pPr>
            <a:lvl6pPr marL="2743200" lvl="5" indent="-298450" algn="l">
              <a:spcBef>
                <a:spcPts val="200"/>
              </a:spcBef>
              <a:spcAft>
                <a:spcPts val="0"/>
              </a:spcAft>
              <a:buClr>
                <a:schemeClr val="dk1"/>
              </a:buClr>
              <a:buSzPts val="1100"/>
              <a:buChar char="•"/>
              <a:defRPr sz="1100"/>
            </a:lvl6pPr>
            <a:lvl7pPr marL="3200400" lvl="6" indent="-298450" algn="l">
              <a:spcBef>
                <a:spcPts val="200"/>
              </a:spcBef>
              <a:spcAft>
                <a:spcPts val="0"/>
              </a:spcAft>
              <a:buClr>
                <a:schemeClr val="dk1"/>
              </a:buClr>
              <a:buSzPts val="1100"/>
              <a:buChar char="•"/>
              <a:defRPr sz="1100"/>
            </a:lvl7pPr>
            <a:lvl8pPr marL="3657600" lvl="7" indent="-298450" algn="l">
              <a:spcBef>
                <a:spcPts val="200"/>
              </a:spcBef>
              <a:spcAft>
                <a:spcPts val="0"/>
              </a:spcAft>
              <a:buClr>
                <a:schemeClr val="dk1"/>
              </a:buClr>
              <a:buSzPts val="1100"/>
              <a:buChar char="•"/>
              <a:defRPr sz="1100"/>
            </a:lvl8pPr>
            <a:lvl9pPr marL="4114800" lvl="8" indent="-298450" algn="l">
              <a:spcBef>
                <a:spcPts val="200"/>
              </a:spcBef>
              <a:spcAft>
                <a:spcPts val="0"/>
              </a:spcAft>
              <a:buClr>
                <a:schemeClr val="dk1"/>
              </a:buClr>
              <a:buSzPts val="1100"/>
              <a:buChar char="•"/>
              <a:defRPr sz="1100"/>
            </a:lvl9pPr>
          </a:lstStyle>
          <a:p>
            <a:endParaRPr/>
          </a:p>
        </p:txBody>
      </p:sp>
      <p:sp>
        <p:nvSpPr>
          <p:cNvPr id="175" name="Google Shape;175;g365642ab615_2_35"/>
          <p:cNvSpPr txBox="1">
            <a:spLocks noGrp="1"/>
          </p:cNvSpPr>
          <p:nvPr>
            <p:ph type="body" idx="3"/>
          </p:nvPr>
        </p:nvSpPr>
        <p:spPr>
          <a:xfrm>
            <a:off x="3096683" y="1023409"/>
            <a:ext cx="2694517" cy="426508"/>
          </a:xfrm>
          <a:prstGeom prst="rect">
            <a:avLst/>
          </a:prstGeom>
          <a:noFill/>
          <a:ln>
            <a:noFill/>
          </a:ln>
        </p:spPr>
        <p:txBody>
          <a:bodyPr spcFirstLastPara="1" wrap="square" lIns="60950" tIns="30475" rIns="60950" bIns="30475" anchor="b" anchorCtr="0">
            <a:normAutofit/>
          </a:bodyPr>
          <a:lstStyle>
            <a:lvl1pPr marL="457200" lvl="0" indent="-228600" algn="l">
              <a:spcBef>
                <a:spcPts val="300"/>
              </a:spcBef>
              <a:spcAft>
                <a:spcPts val="0"/>
              </a:spcAft>
              <a:buClr>
                <a:schemeClr val="dk1"/>
              </a:buClr>
              <a:buSzPts val="1600"/>
              <a:buNone/>
              <a:defRPr sz="1600" b="1"/>
            </a:lvl1pPr>
            <a:lvl2pPr marL="914400" lvl="1" indent="-228600" algn="l">
              <a:spcBef>
                <a:spcPts val="300"/>
              </a:spcBef>
              <a:spcAft>
                <a:spcPts val="0"/>
              </a:spcAft>
              <a:buClr>
                <a:schemeClr val="dk1"/>
              </a:buClr>
              <a:buSzPts val="1300"/>
              <a:buNone/>
              <a:defRPr sz="1300" b="1"/>
            </a:lvl2pPr>
            <a:lvl3pPr marL="1371600" lvl="2" indent="-228600" algn="l">
              <a:spcBef>
                <a:spcPts val="200"/>
              </a:spcBef>
              <a:spcAft>
                <a:spcPts val="0"/>
              </a:spcAft>
              <a:buClr>
                <a:schemeClr val="dk1"/>
              </a:buClr>
              <a:buSzPts val="1200"/>
              <a:buNone/>
              <a:defRPr sz="1200" b="1"/>
            </a:lvl3pPr>
            <a:lvl4pPr marL="1828800" lvl="3" indent="-228600" algn="l">
              <a:spcBef>
                <a:spcPts val="200"/>
              </a:spcBef>
              <a:spcAft>
                <a:spcPts val="0"/>
              </a:spcAft>
              <a:buClr>
                <a:schemeClr val="dk1"/>
              </a:buClr>
              <a:buSzPts val="1100"/>
              <a:buNone/>
              <a:defRPr sz="1100" b="1"/>
            </a:lvl4pPr>
            <a:lvl5pPr marL="2286000" lvl="4" indent="-228600" algn="l">
              <a:spcBef>
                <a:spcPts val="200"/>
              </a:spcBef>
              <a:spcAft>
                <a:spcPts val="0"/>
              </a:spcAft>
              <a:buClr>
                <a:schemeClr val="dk1"/>
              </a:buClr>
              <a:buSzPts val="1100"/>
              <a:buNone/>
              <a:defRPr sz="1100" b="1"/>
            </a:lvl5pPr>
            <a:lvl6pPr marL="2743200" lvl="5" indent="-228600" algn="l">
              <a:spcBef>
                <a:spcPts val="200"/>
              </a:spcBef>
              <a:spcAft>
                <a:spcPts val="0"/>
              </a:spcAft>
              <a:buClr>
                <a:schemeClr val="dk1"/>
              </a:buClr>
              <a:buSzPts val="1100"/>
              <a:buNone/>
              <a:defRPr sz="1100" b="1"/>
            </a:lvl6pPr>
            <a:lvl7pPr marL="3200400" lvl="6" indent="-228600" algn="l">
              <a:spcBef>
                <a:spcPts val="200"/>
              </a:spcBef>
              <a:spcAft>
                <a:spcPts val="0"/>
              </a:spcAft>
              <a:buClr>
                <a:schemeClr val="dk1"/>
              </a:buClr>
              <a:buSzPts val="1100"/>
              <a:buNone/>
              <a:defRPr sz="1100" b="1"/>
            </a:lvl7pPr>
            <a:lvl8pPr marL="3657600" lvl="7" indent="-228600" algn="l">
              <a:spcBef>
                <a:spcPts val="200"/>
              </a:spcBef>
              <a:spcAft>
                <a:spcPts val="0"/>
              </a:spcAft>
              <a:buClr>
                <a:schemeClr val="dk1"/>
              </a:buClr>
              <a:buSzPts val="1100"/>
              <a:buNone/>
              <a:defRPr sz="1100" b="1"/>
            </a:lvl8pPr>
            <a:lvl9pPr marL="4114800" lvl="8" indent="-228600" algn="l">
              <a:spcBef>
                <a:spcPts val="200"/>
              </a:spcBef>
              <a:spcAft>
                <a:spcPts val="0"/>
              </a:spcAft>
              <a:buClr>
                <a:schemeClr val="dk1"/>
              </a:buClr>
              <a:buSzPts val="1100"/>
              <a:buNone/>
              <a:defRPr sz="1100" b="1"/>
            </a:lvl9pPr>
          </a:lstStyle>
          <a:p>
            <a:endParaRPr/>
          </a:p>
        </p:txBody>
      </p:sp>
      <p:sp>
        <p:nvSpPr>
          <p:cNvPr id="176" name="Google Shape;176;g365642ab615_2_35"/>
          <p:cNvSpPr txBox="1">
            <a:spLocks noGrp="1"/>
          </p:cNvSpPr>
          <p:nvPr>
            <p:ph type="body" idx="4"/>
          </p:nvPr>
        </p:nvSpPr>
        <p:spPr>
          <a:xfrm>
            <a:off x="3096683" y="1449917"/>
            <a:ext cx="2694517" cy="2634192"/>
          </a:xfrm>
          <a:prstGeom prst="rect">
            <a:avLst/>
          </a:prstGeom>
          <a:noFill/>
          <a:ln>
            <a:noFill/>
          </a:ln>
        </p:spPr>
        <p:txBody>
          <a:bodyPr spcFirstLastPara="1" wrap="square" lIns="60950" tIns="30475" rIns="60950" bIns="30475" anchor="t" anchorCtr="0">
            <a:normAutofit/>
          </a:bodyPr>
          <a:lstStyle>
            <a:lvl1pPr marL="457200" lvl="0" indent="-330200" algn="l">
              <a:spcBef>
                <a:spcPts val="300"/>
              </a:spcBef>
              <a:spcAft>
                <a:spcPts val="0"/>
              </a:spcAft>
              <a:buClr>
                <a:schemeClr val="dk1"/>
              </a:buClr>
              <a:buSzPts val="1600"/>
              <a:buChar char="•"/>
              <a:defRPr sz="1600"/>
            </a:lvl1pPr>
            <a:lvl2pPr marL="914400" lvl="1" indent="-311150" algn="l">
              <a:spcBef>
                <a:spcPts val="300"/>
              </a:spcBef>
              <a:spcAft>
                <a:spcPts val="0"/>
              </a:spcAft>
              <a:buClr>
                <a:schemeClr val="dk1"/>
              </a:buClr>
              <a:buSzPts val="1300"/>
              <a:buChar char="–"/>
              <a:defRPr sz="1300"/>
            </a:lvl2pPr>
            <a:lvl3pPr marL="1371600" lvl="2" indent="-304800" algn="l">
              <a:spcBef>
                <a:spcPts val="200"/>
              </a:spcBef>
              <a:spcAft>
                <a:spcPts val="0"/>
              </a:spcAft>
              <a:buClr>
                <a:schemeClr val="dk1"/>
              </a:buClr>
              <a:buSzPts val="1200"/>
              <a:buChar char="•"/>
              <a:defRPr sz="1200"/>
            </a:lvl3pPr>
            <a:lvl4pPr marL="1828800" lvl="3" indent="-298450" algn="l">
              <a:spcBef>
                <a:spcPts val="200"/>
              </a:spcBef>
              <a:spcAft>
                <a:spcPts val="0"/>
              </a:spcAft>
              <a:buClr>
                <a:schemeClr val="dk1"/>
              </a:buClr>
              <a:buSzPts val="1100"/>
              <a:buChar char="–"/>
              <a:defRPr sz="1100"/>
            </a:lvl4pPr>
            <a:lvl5pPr marL="2286000" lvl="4" indent="-298450" algn="l">
              <a:spcBef>
                <a:spcPts val="200"/>
              </a:spcBef>
              <a:spcAft>
                <a:spcPts val="0"/>
              </a:spcAft>
              <a:buClr>
                <a:schemeClr val="dk1"/>
              </a:buClr>
              <a:buSzPts val="1100"/>
              <a:buChar char="»"/>
              <a:defRPr sz="1100"/>
            </a:lvl5pPr>
            <a:lvl6pPr marL="2743200" lvl="5" indent="-298450" algn="l">
              <a:spcBef>
                <a:spcPts val="200"/>
              </a:spcBef>
              <a:spcAft>
                <a:spcPts val="0"/>
              </a:spcAft>
              <a:buClr>
                <a:schemeClr val="dk1"/>
              </a:buClr>
              <a:buSzPts val="1100"/>
              <a:buChar char="•"/>
              <a:defRPr sz="1100"/>
            </a:lvl6pPr>
            <a:lvl7pPr marL="3200400" lvl="6" indent="-298450" algn="l">
              <a:spcBef>
                <a:spcPts val="200"/>
              </a:spcBef>
              <a:spcAft>
                <a:spcPts val="0"/>
              </a:spcAft>
              <a:buClr>
                <a:schemeClr val="dk1"/>
              </a:buClr>
              <a:buSzPts val="1100"/>
              <a:buChar char="•"/>
              <a:defRPr sz="1100"/>
            </a:lvl7pPr>
            <a:lvl8pPr marL="3657600" lvl="7" indent="-298450" algn="l">
              <a:spcBef>
                <a:spcPts val="200"/>
              </a:spcBef>
              <a:spcAft>
                <a:spcPts val="0"/>
              </a:spcAft>
              <a:buClr>
                <a:schemeClr val="dk1"/>
              </a:buClr>
              <a:buSzPts val="1100"/>
              <a:buChar char="•"/>
              <a:defRPr sz="1100"/>
            </a:lvl8pPr>
            <a:lvl9pPr marL="4114800" lvl="8" indent="-298450" algn="l">
              <a:spcBef>
                <a:spcPts val="200"/>
              </a:spcBef>
              <a:spcAft>
                <a:spcPts val="0"/>
              </a:spcAft>
              <a:buClr>
                <a:schemeClr val="dk1"/>
              </a:buClr>
              <a:buSzPts val="1100"/>
              <a:buChar char="•"/>
              <a:defRPr sz="1100"/>
            </a:lvl9pPr>
          </a:lstStyle>
          <a:p>
            <a:endParaRPr/>
          </a:p>
        </p:txBody>
      </p:sp>
      <p:sp>
        <p:nvSpPr>
          <p:cNvPr id="177" name="Google Shape;177;g365642ab615_2_35"/>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78" name="Google Shape;178;g365642ab615_2_35"/>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79" name="Google Shape;179;g365642ab615_2_35"/>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7358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0"/>
        <p:cNvGrpSpPr/>
        <p:nvPr/>
      </p:nvGrpSpPr>
      <p:grpSpPr>
        <a:xfrm>
          <a:off x="0" y="0"/>
          <a:ext cx="0" cy="0"/>
          <a:chOff x="0" y="0"/>
          <a:chExt cx="0" cy="0"/>
        </a:xfrm>
      </p:grpSpPr>
      <p:sp>
        <p:nvSpPr>
          <p:cNvPr id="181" name="Google Shape;181;g365642ab615_2_44"/>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82" name="Google Shape;182;g365642ab615_2_44"/>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83" name="Google Shape;183;g365642ab615_2_44"/>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84" name="Google Shape;184;g365642ab615_2_44"/>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65093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85"/>
        <p:cNvGrpSpPr/>
        <p:nvPr/>
      </p:nvGrpSpPr>
      <p:grpSpPr>
        <a:xfrm>
          <a:off x="0" y="0"/>
          <a:ext cx="0" cy="0"/>
          <a:chOff x="0" y="0"/>
          <a:chExt cx="0" cy="0"/>
        </a:xfrm>
      </p:grpSpPr>
      <p:sp>
        <p:nvSpPr>
          <p:cNvPr id="186" name="Google Shape;186;g365642ab615_2_49"/>
          <p:cNvSpPr txBox="1">
            <a:spLocks noGrp="1"/>
          </p:cNvSpPr>
          <p:nvPr>
            <p:ph type="title"/>
          </p:nvPr>
        </p:nvSpPr>
        <p:spPr>
          <a:xfrm>
            <a:off x="304800" y="182033"/>
            <a:ext cx="2005542" cy="774700"/>
          </a:xfrm>
          <a:prstGeom prst="rect">
            <a:avLst/>
          </a:prstGeom>
          <a:noFill/>
          <a:ln>
            <a:noFill/>
          </a:ln>
        </p:spPr>
        <p:txBody>
          <a:bodyPr spcFirstLastPara="1" wrap="square" lIns="60950" tIns="30475" rIns="60950" bIns="30475" anchor="b" anchorCtr="0">
            <a:normAutofit/>
          </a:bodyPr>
          <a:lstStyle>
            <a:lvl1pPr lvl="0" algn="l">
              <a:spcBef>
                <a:spcPts val="0"/>
              </a:spcBef>
              <a:spcAft>
                <a:spcPts val="0"/>
              </a:spcAft>
              <a:buClr>
                <a:schemeClr val="dk1"/>
              </a:buClr>
              <a:buSzPts val="1300"/>
              <a:buFont typeface="Calibri"/>
              <a:buNone/>
              <a:defRPr sz="1300" b="1"/>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87" name="Google Shape;187;g365642ab615_2_49"/>
          <p:cNvSpPr txBox="1">
            <a:spLocks noGrp="1"/>
          </p:cNvSpPr>
          <p:nvPr>
            <p:ph type="body" idx="1"/>
          </p:nvPr>
        </p:nvSpPr>
        <p:spPr>
          <a:xfrm>
            <a:off x="2383367" y="182033"/>
            <a:ext cx="3407833" cy="3902075"/>
          </a:xfrm>
          <a:prstGeom prst="rect">
            <a:avLst/>
          </a:prstGeom>
          <a:noFill/>
          <a:ln>
            <a:noFill/>
          </a:ln>
        </p:spPr>
        <p:txBody>
          <a:bodyPr spcFirstLastPara="1" wrap="square" lIns="60950" tIns="30475" rIns="60950" bIns="30475" anchor="t" anchorCtr="0">
            <a:normAutofit/>
          </a:bodyPr>
          <a:lstStyle>
            <a:lvl1pPr marL="457200" lvl="0" indent="-361950" algn="l">
              <a:spcBef>
                <a:spcPts val="400"/>
              </a:spcBef>
              <a:spcAft>
                <a:spcPts val="0"/>
              </a:spcAft>
              <a:buClr>
                <a:schemeClr val="dk1"/>
              </a:buClr>
              <a:buSzPts val="2100"/>
              <a:buChar char="•"/>
              <a:defRPr sz="2100"/>
            </a:lvl1pPr>
            <a:lvl2pPr marL="914400" lvl="1" indent="-349250" algn="l">
              <a:spcBef>
                <a:spcPts val="400"/>
              </a:spcBef>
              <a:spcAft>
                <a:spcPts val="0"/>
              </a:spcAft>
              <a:buClr>
                <a:schemeClr val="dk1"/>
              </a:buClr>
              <a:buSzPts val="1900"/>
              <a:buChar char="–"/>
              <a:defRPr sz="1900"/>
            </a:lvl2pPr>
            <a:lvl3pPr marL="1371600" lvl="2" indent="-330200" algn="l">
              <a:spcBef>
                <a:spcPts val="300"/>
              </a:spcBef>
              <a:spcAft>
                <a:spcPts val="0"/>
              </a:spcAft>
              <a:buClr>
                <a:schemeClr val="dk1"/>
              </a:buClr>
              <a:buSzPts val="1600"/>
              <a:buChar char="•"/>
              <a:defRPr sz="1600"/>
            </a:lvl3pPr>
            <a:lvl4pPr marL="1828800" lvl="3" indent="-311150" algn="l">
              <a:spcBef>
                <a:spcPts val="300"/>
              </a:spcBef>
              <a:spcAft>
                <a:spcPts val="0"/>
              </a:spcAft>
              <a:buClr>
                <a:schemeClr val="dk1"/>
              </a:buClr>
              <a:buSzPts val="1300"/>
              <a:buChar char="–"/>
              <a:defRPr sz="1300"/>
            </a:lvl4pPr>
            <a:lvl5pPr marL="2286000" lvl="4" indent="-311150" algn="l">
              <a:spcBef>
                <a:spcPts val="300"/>
              </a:spcBef>
              <a:spcAft>
                <a:spcPts val="0"/>
              </a:spcAft>
              <a:buClr>
                <a:schemeClr val="dk1"/>
              </a:buClr>
              <a:buSzPts val="1300"/>
              <a:buChar char="»"/>
              <a:defRPr sz="1300"/>
            </a:lvl5pPr>
            <a:lvl6pPr marL="2743200" lvl="5" indent="-311150" algn="l">
              <a:spcBef>
                <a:spcPts val="300"/>
              </a:spcBef>
              <a:spcAft>
                <a:spcPts val="0"/>
              </a:spcAft>
              <a:buClr>
                <a:schemeClr val="dk1"/>
              </a:buClr>
              <a:buSzPts val="1300"/>
              <a:buChar char="•"/>
              <a:defRPr sz="1300"/>
            </a:lvl6pPr>
            <a:lvl7pPr marL="3200400" lvl="6" indent="-311150" algn="l">
              <a:spcBef>
                <a:spcPts val="300"/>
              </a:spcBef>
              <a:spcAft>
                <a:spcPts val="0"/>
              </a:spcAft>
              <a:buClr>
                <a:schemeClr val="dk1"/>
              </a:buClr>
              <a:buSzPts val="1300"/>
              <a:buChar char="•"/>
              <a:defRPr sz="1300"/>
            </a:lvl7pPr>
            <a:lvl8pPr marL="3657600" lvl="7" indent="-311150" algn="l">
              <a:spcBef>
                <a:spcPts val="300"/>
              </a:spcBef>
              <a:spcAft>
                <a:spcPts val="0"/>
              </a:spcAft>
              <a:buClr>
                <a:schemeClr val="dk1"/>
              </a:buClr>
              <a:buSzPts val="1300"/>
              <a:buChar char="•"/>
              <a:defRPr sz="1300"/>
            </a:lvl8pPr>
            <a:lvl9pPr marL="4114800" lvl="8" indent="-311150" algn="l">
              <a:spcBef>
                <a:spcPts val="300"/>
              </a:spcBef>
              <a:spcAft>
                <a:spcPts val="0"/>
              </a:spcAft>
              <a:buClr>
                <a:schemeClr val="dk1"/>
              </a:buClr>
              <a:buSzPts val="1300"/>
              <a:buChar char="•"/>
              <a:defRPr sz="1300"/>
            </a:lvl9pPr>
          </a:lstStyle>
          <a:p>
            <a:endParaRPr/>
          </a:p>
        </p:txBody>
      </p:sp>
      <p:sp>
        <p:nvSpPr>
          <p:cNvPr id="188" name="Google Shape;188;g365642ab615_2_49"/>
          <p:cNvSpPr txBox="1">
            <a:spLocks noGrp="1"/>
          </p:cNvSpPr>
          <p:nvPr>
            <p:ph type="body" idx="2"/>
          </p:nvPr>
        </p:nvSpPr>
        <p:spPr>
          <a:xfrm>
            <a:off x="304800" y="956733"/>
            <a:ext cx="2005542" cy="3127375"/>
          </a:xfrm>
          <a:prstGeom prst="rect">
            <a:avLst/>
          </a:prstGeom>
          <a:noFill/>
          <a:ln>
            <a:noFill/>
          </a:ln>
        </p:spPr>
        <p:txBody>
          <a:bodyPr spcFirstLastPara="1" wrap="square" lIns="60950" tIns="30475" rIns="60950" bIns="30475" anchor="t" anchorCtr="0">
            <a:normAutofit/>
          </a:bodyPr>
          <a:lstStyle>
            <a:lvl1pPr marL="457200" lvl="0" indent="-228600" algn="l">
              <a:spcBef>
                <a:spcPts val="200"/>
              </a:spcBef>
              <a:spcAft>
                <a:spcPts val="0"/>
              </a:spcAft>
              <a:buClr>
                <a:schemeClr val="dk1"/>
              </a:buClr>
              <a:buSzPts val="900"/>
              <a:buNone/>
              <a:defRPr sz="900"/>
            </a:lvl1pPr>
            <a:lvl2pPr marL="914400" lvl="1" indent="-228600" algn="l">
              <a:spcBef>
                <a:spcPts val="200"/>
              </a:spcBef>
              <a:spcAft>
                <a:spcPts val="0"/>
              </a:spcAft>
              <a:buClr>
                <a:schemeClr val="dk1"/>
              </a:buClr>
              <a:buSzPts val="800"/>
              <a:buNone/>
              <a:defRPr sz="800"/>
            </a:lvl2pPr>
            <a:lvl3pPr marL="1371600" lvl="2" indent="-228600" algn="l">
              <a:spcBef>
                <a:spcPts val="100"/>
              </a:spcBef>
              <a:spcAft>
                <a:spcPts val="0"/>
              </a:spcAft>
              <a:buClr>
                <a:schemeClr val="dk1"/>
              </a:buClr>
              <a:buSzPts val="700"/>
              <a:buNone/>
              <a:defRPr sz="700"/>
            </a:lvl3pPr>
            <a:lvl4pPr marL="1828800" lvl="3" indent="-228600" algn="l">
              <a:spcBef>
                <a:spcPts val="100"/>
              </a:spcBef>
              <a:spcAft>
                <a:spcPts val="0"/>
              </a:spcAft>
              <a:buClr>
                <a:schemeClr val="dk1"/>
              </a:buClr>
              <a:buSzPts val="600"/>
              <a:buNone/>
              <a:defRPr sz="600"/>
            </a:lvl4pPr>
            <a:lvl5pPr marL="2286000" lvl="4" indent="-228600" algn="l">
              <a:spcBef>
                <a:spcPts val="100"/>
              </a:spcBef>
              <a:spcAft>
                <a:spcPts val="0"/>
              </a:spcAft>
              <a:buClr>
                <a:schemeClr val="dk1"/>
              </a:buClr>
              <a:buSzPts val="600"/>
              <a:buNone/>
              <a:defRPr sz="600"/>
            </a:lvl5pPr>
            <a:lvl6pPr marL="2743200" lvl="5" indent="-228600" algn="l">
              <a:spcBef>
                <a:spcPts val="100"/>
              </a:spcBef>
              <a:spcAft>
                <a:spcPts val="0"/>
              </a:spcAft>
              <a:buClr>
                <a:schemeClr val="dk1"/>
              </a:buClr>
              <a:buSzPts val="600"/>
              <a:buNone/>
              <a:defRPr sz="600"/>
            </a:lvl6pPr>
            <a:lvl7pPr marL="3200400" lvl="6" indent="-228600" algn="l">
              <a:spcBef>
                <a:spcPts val="100"/>
              </a:spcBef>
              <a:spcAft>
                <a:spcPts val="0"/>
              </a:spcAft>
              <a:buClr>
                <a:schemeClr val="dk1"/>
              </a:buClr>
              <a:buSzPts val="600"/>
              <a:buNone/>
              <a:defRPr sz="600"/>
            </a:lvl7pPr>
            <a:lvl8pPr marL="3657600" lvl="7" indent="-228600" algn="l">
              <a:spcBef>
                <a:spcPts val="100"/>
              </a:spcBef>
              <a:spcAft>
                <a:spcPts val="0"/>
              </a:spcAft>
              <a:buClr>
                <a:schemeClr val="dk1"/>
              </a:buClr>
              <a:buSzPts val="600"/>
              <a:buNone/>
              <a:defRPr sz="600"/>
            </a:lvl8pPr>
            <a:lvl9pPr marL="4114800" lvl="8" indent="-228600" algn="l">
              <a:spcBef>
                <a:spcPts val="100"/>
              </a:spcBef>
              <a:spcAft>
                <a:spcPts val="0"/>
              </a:spcAft>
              <a:buClr>
                <a:schemeClr val="dk1"/>
              </a:buClr>
              <a:buSzPts val="600"/>
              <a:buNone/>
              <a:defRPr sz="600"/>
            </a:lvl9pPr>
          </a:lstStyle>
          <a:p>
            <a:endParaRPr/>
          </a:p>
        </p:txBody>
      </p:sp>
      <p:sp>
        <p:nvSpPr>
          <p:cNvPr id="189" name="Google Shape;189;g365642ab615_2_49"/>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90" name="Google Shape;190;g365642ab615_2_49"/>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91" name="Google Shape;191;g365642ab615_2_49"/>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069730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92"/>
        <p:cNvGrpSpPr/>
        <p:nvPr/>
      </p:nvGrpSpPr>
      <p:grpSpPr>
        <a:xfrm>
          <a:off x="0" y="0"/>
          <a:ext cx="0" cy="0"/>
          <a:chOff x="0" y="0"/>
          <a:chExt cx="0" cy="0"/>
        </a:xfrm>
      </p:grpSpPr>
      <p:sp>
        <p:nvSpPr>
          <p:cNvPr id="193" name="Google Shape;193;g365642ab615_2_56"/>
          <p:cNvSpPr txBox="1">
            <a:spLocks noGrp="1"/>
          </p:cNvSpPr>
          <p:nvPr>
            <p:ph type="title"/>
          </p:nvPr>
        </p:nvSpPr>
        <p:spPr>
          <a:xfrm>
            <a:off x="1194859" y="3200400"/>
            <a:ext cx="3657600" cy="377825"/>
          </a:xfrm>
          <a:prstGeom prst="rect">
            <a:avLst/>
          </a:prstGeom>
          <a:noFill/>
          <a:ln>
            <a:noFill/>
          </a:ln>
        </p:spPr>
        <p:txBody>
          <a:bodyPr spcFirstLastPara="1" wrap="square" lIns="60950" tIns="30475" rIns="60950" bIns="30475" anchor="b" anchorCtr="0">
            <a:normAutofit/>
          </a:bodyPr>
          <a:lstStyle>
            <a:lvl1pPr lvl="0" algn="l">
              <a:spcBef>
                <a:spcPts val="0"/>
              </a:spcBef>
              <a:spcAft>
                <a:spcPts val="0"/>
              </a:spcAft>
              <a:buClr>
                <a:schemeClr val="dk1"/>
              </a:buClr>
              <a:buSzPts val="1300"/>
              <a:buFont typeface="Calibri"/>
              <a:buNone/>
              <a:defRPr sz="1300" b="1"/>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194" name="Google Shape;194;g365642ab615_2_56"/>
          <p:cNvSpPr>
            <a:spLocks noGrp="1"/>
          </p:cNvSpPr>
          <p:nvPr>
            <p:ph type="pic" idx="2"/>
          </p:nvPr>
        </p:nvSpPr>
        <p:spPr>
          <a:xfrm>
            <a:off x="1194859" y="408517"/>
            <a:ext cx="3657600" cy="2743200"/>
          </a:xfrm>
          <a:prstGeom prst="rect">
            <a:avLst/>
          </a:prstGeom>
          <a:noFill/>
          <a:ln>
            <a:noFill/>
          </a:ln>
        </p:spPr>
      </p:sp>
      <p:sp>
        <p:nvSpPr>
          <p:cNvPr id="195" name="Google Shape;195;g365642ab615_2_56"/>
          <p:cNvSpPr txBox="1">
            <a:spLocks noGrp="1"/>
          </p:cNvSpPr>
          <p:nvPr>
            <p:ph type="body" idx="1"/>
          </p:nvPr>
        </p:nvSpPr>
        <p:spPr>
          <a:xfrm>
            <a:off x="1194859" y="3578225"/>
            <a:ext cx="3657600" cy="536575"/>
          </a:xfrm>
          <a:prstGeom prst="rect">
            <a:avLst/>
          </a:prstGeom>
          <a:noFill/>
          <a:ln>
            <a:noFill/>
          </a:ln>
        </p:spPr>
        <p:txBody>
          <a:bodyPr spcFirstLastPara="1" wrap="square" lIns="60950" tIns="30475" rIns="60950" bIns="30475" anchor="t" anchorCtr="0">
            <a:normAutofit/>
          </a:bodyPr>
          <a:lstStyle>
            <a:lvl1pPr marL="457200" lvl="0" indent="-228600" algn="l">
              <a:spcBef>
                <a:spcPts val="200"/>
              </a:spcBef>
              <a:spcAft>
                <a:spcPts val="0"/>
              </a:spcAft>
              <a:buClr>
                <a:schemeClr val="dk1"/>
              </a:buClr>
              <a:buSzPts val="900"/>
              <a:buNone/>
              <a:defRPr sz="900"/>
            </a:lvl1pPr>
            <a:lvl2pPr marL="914400" lvl="1" indent="-228600" algn="l">
              <a:spcBef>
                <a:spcPts val="200"/>
              </a:spcBef>
              <a:spcAft>
                <a:spcPts val="0"/>
              </a:spcAft>
              <a:buClr>
                <a:schemeClr val="dk1"/>
              </a:buClr>
              <a:buSzPts val="800"/>
              <a:buNone/>
              <a:defRPr sz="800"/>
            </a:lvl2pPr>
            <a:lvl3pPr marL="1371600" lvl="2" indent="-228600" algn="l">
              <a:spcBef>
                <a:spcPts val="100"/>
              </a:spcBef>
              <a:spcAft>
                <a:spcPts val="0"/>
              </a:spcAft>
              <a:buClr>
                <a:schemeClr val="dk1"/>
              </a:buClr>
              <a:buSzPts val="700"/>
              <a:buNone/>
              <a:defRPr sz="700"/>
            </a:lvl3pPr>
            <a:lvl4pPr marL="1828800" lvl="3" indent="-228600" algn="l">
              <a:spcBef>
                <a:spcPts val="100"/>
              </a:spcBef>
              <a:spcAft>
                <a:spcPts val="0"/>
              </a:spcAft>
              <a:buClr>
                <a:schemeClr val="dk1"/>
              </a:buClr>
              <a:buSzPts val="600"/>
              <a:buNone/>
              <a:defRPr sz="600"/>
            </a:lvl4pPr>
            <a:lvl5pPr marL="2286000" lvl="4" indent="-228600" algn="l">
              <a:spcBef>
                <a:spcPts val="100"/>
              </a:spcBef>
              <a:spcAft>
                <a:spcPts val="0"/>
              </a:spcAft>
              <a:buClr>
                <a:schemeClr val="dk1"/>
              </a:buClr>
              <a:buSzPts val="600"/>
              <a:buNone/>
              <a:defRPr sz="600"/>
            </a:lvl5pPr>
            <a:lvl6pPr marL="2743200" lvl="5" indent="-228600" algn="l">
              <a:spcBef>
                <a:spcPts val="100"/>
              </a:spcBef>
              <a:spcAft>
                <a:spcPts val="0"/>
              </a:spcAft>
              <a:buClr>
                <a:schemeClr val="dk1"/>
              </a:buClr>
              <a:buSzPts val="600"/>
              <a:buNone/>
              <a:defRPr sz="600"/>
            </a:lvl6pPr>
            <a:lvl7pPr marL="3200400" lvl="6" indent="-228600" algn="l">
              <a:spcBef>
                <a:spcPts val="100"/>
              </a:spcBef>
              <a:spcAft>
                <a:spcPts val="0"/>
              </a:spcAft>
              <a:buClr>
                <a:schemeClr val="dk1"/>
              </a:buClr>
              <a:buSzPts val="600"/>
              <a:buNone/>
              <a:defRPr sz="600"/>
            </a:lvl7pPr>
            <a:lvl8pPr marL="3657600" lvl="7" indent="-228600" algn="l">
              <a:spcBef>
                <a:spcPts val="100"/>
              </a:spcBef>
              <a:spcAft>
                <a:spcPts val="0"/>
              </a:spcAft>
              <a:buClr>
                <a:schemeClr val="dk1"/>
              </a:buClr>
              <a:buSzPts val="600"/>
              <a:buNone/>
              <a:defRPr sz="600"/>
            </a:lvl8pPr>
            <a:lvl9pPr marL="4114800" lvl="8" indent="-228600" algn="l">
              <a:spcBef>
                <a:spcPts val="100"/>
              </a:spcBef>
              <a:spcAft>
                <a:spcPts val="0"/>
              </a:spcAft>
              <a:buClr>
                <a:schemeClr val="dk1"/>
              </a:buClr>
              <a:buSzPts val="600"/>
              <a:buNone/>
              <a:defRPr sz="600"/>
            </a:lvl9pPr>
          </a:lstStyle>
          <a:p>
            <a:endParaRPr/>
          </a:p>
        </p:txBody>
      </p:sp>
      <p:sp>
        <p:nvSpPr>
          <p:cNvPr id="196" name="Google Shape;196;g365642ab615_2_56"/>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97" name="Google Shape;197;g365642ab615_2_56"/>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198" name="Google Shape;198;g365642ab615_2_56"/>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242894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99"/>
        <p:cNvGrpSpPr/>
        <p:nvPr/>
      </p:nvGrpSpPr>
      <p:grpSpPr>
        <a:xfrm>
          <a:off x="0" y="0"/>
          <a:ext cx="0" cy="0"/>
          <a:chOff x="0" y="0"/>
          <a:chExt cx="0" cy="0"/>
        </a:xfrm>
      </p:grpSpPr>
      <p:sp>
        <p:nvSpPr>
          <p:cNvPr id="200" name="Google Shape;200;g365642ab615_2_63"/>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201" name="Google Shape;201;g365642ab615_2_63"/>
          <p:cNvSpPr txBox="1">
            <a:spLocks noGrp="1"/>
          </p:cNvSpPr>
          <p:nvPr>
            <p:ph type="body" idx="1"/>
          </p:nvPr>
        </p:nvSpPr>
        <p:spPr>
          <a:xfrm rot="5400000">
            <a:off x="1539346" y="-167746"/>
            <a:ext cx="3017309" cy="5486400"/>
          </a:xfrm>
          <a:prstGeom prst="rect">
            <a:avLst/>
          </a:prstGeom>
          <a:noFill/>
          <a:ln>
            <a:noFill/>
          </a:ln>
        </p:spPr>
        <p:txBody>
          <a:bodyPr spcFirstLastPara="1" wrap="square" lIns="60950" tIns="30475" rIns="60950" bIns="30475" anchor="t" anchorCtr="0">
            <a:normAutofit/>
          </a:bodyPr>
          <a:lstStyle>
            <a:lvl1pPr marL="457200" lvl="0" indent="-304800" algn="l">
              <a:spcBef>
                <a:spcPts val="200"/>
              </a:spcBef>
              <a:spcAft>
                <a:spcPts val="0"/>
              </a:spcAft>
              <a:buClr>
                <a:schemeClr val="dk1"/>
              </a:buClr>
              <a:buSzPts val="1200"/>
              <a:buChar char="•"/>
              <a:defRPr/>
            </a:lvl1pPr>
            <a:lvl2pPr marL="914400" lvl="1" indent="-304800" algn="l">
              <a:spcBef>
                <a:spcPts val="200"/>
              </a:spcBef>
              <a:spcAft>
                <a:spcPts val="0"/>
              </a:spcAft>
              <a:buClr>
                <a:schemeClr val="dk1"/>
              </a:buClr>
              <a:buSzPts val="1200"/>
              <a:buChar char="–"/>
              <a:defRPr/>
            </a:lvl2pPr>
            <a:lvl3pPr marL="1371600" lvl="2" indent="-304800" algn="l">
              <a:spcBef>
                <a:spcPts val="200"/>
              </a:spcBef>
              <a:spcAft>
                <a:spcPts val="0"/>
              </a:spcAft>
              <a:buClr>
                <a:schemeClr val="dk1"/>
              </a:buClr>
              <a:buSzPts val="1200"/>
              <a:buChar char="•"/>
              <a:defRPr/>
            </a:lvl3pPr>
            <a:lvl4pPr marL="1828800" lvl="3" indent="-304800" algn="l">
              <a:spcBef>
                <a:spcPts val="200"/>
              </a:spcBef>
              <a:spcAft>
                <a:spcPts val="0"/>
              </a:spcAft>
              <a:buClr>
                <a:schemeClr val="dk1"/>
              </a:buClr>
              <a:buSzPts val="1200"/>
              <a:buChar char="–"/>
              <a:defRPr/>
            </a:lvl4pPr>
            <a:lvl5pPr marL="2286000" lvl="4" indent="-304800" algn="l">
              <a:spcBef>
                <a:spcPts val="200"/>
              </a:spcBef>
              <a:spcAft>
                <a:spcPts val="0"/>
              </a:spcAft>
              <a:buClr>
                <a:schemeClr val="dk1"/>
              </a:buClr>
              <a:buSzPts val="1200"/>
              <a:buChar char="»"/>
              <a:defRPr/>
            </a:lvl5pPr>
            <a:lvl6pPr marL="2743200" lvl="5" indent="-304800" algn="l">
              <a:spcBef>
                <a:spcPts val="200"/>
              </a:spcBef>
              <a:spcAft>
                <a:spcPts val="0"/>
              </a:spcAft>
              <a:buClr>
                <a:schemeClr val="dk1"/>
              </a:buClr>
              <a:buSzPts val="1200"/>
              <a:buChar char="•"/>
              <a:defRPr/>
            </a:lvl6pPr>
            <a:lvl7pPr marL="3200400" lvl="6" indent="-304800" algn="l">
              <a:spcBef>
                <a:spcPts val="200"/>
              </a:spcBef>
              <a:spcAft>
                <a:spcPts val="0"/>
              </a:spcAft>
              <a:buClr>
                <a:schemeClr val="dk1"/>
              </a:buClr>
              <a:buSzPts val="1200"/>
              <a:buChar char="•"/>
              <a:defRPr/>
            </a:lvl7pPr>
            <a:lvl8pPr marL="3657600" lvl="7" indent="-304800" algn="l">
              <a:spcBef>
                <a:spcPts val="200"/>
              </a:spcBef>
              <a:spcAft>
                <a:spcPts val="0"/>
              </a:spcAft>
              <a:buClr>
                <a:schemeClr val="dk1"/>
              </a:buClr>
              <a:buSzPts val="1200"/>
              <a:buChar char="•"/>
              <a:defRPr/>
            </a:lvl8pPr>
            <a:lvl9pPr marL="4114800" lvl="8" indent="-304800" algn="l">
              <a:spcBef>
                <a:spcPts val="200"/>
              </a:spcBef>
              <a:spcAft>
                <a:spcPts val="0"/>
              </a:spcAft>
              <a:buClr>
                <a:schemeClr val="dk1"/>
              </a:buClr>
              <a:buSzPts val="1200"/>
              <a:buChar char="•"/>
              <a:defRPr/>
            </a:lvl9pPr>
          </a:lstStyle>
          <a:p>
            <a:endParaRPr/>
          </a:p>
        </p:txBody>
      </p:sp>
      <p:sp>
        <p:nvSpPr>
          <p:cNvPr id="202" name="Google Shape;202;g365642ab615_2_63"/>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203" name="Google Shape;203;g365642ab615_2_63"/>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204" name="Google Shape;204;g365642ab615_2_63"/>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621431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05"/>
        <p:cNvGrpSpPr/>
        <p:nvPr/>
      </p:nvGrpSpPr>
      <p:grpSpPr>
        <a:xfrm>
          <a:off x="0" y="0"/>
          <a:ext cx="0" cy="0"/>
          <a:chOff x="0" y="0"/>
          <a:chExt cx="0" cy="0"/>
        </a:xfrm>
      </p:grpSpPr>
      <p:sp>
        <p:nvSpPr>
          <p:cNvPr id="206" name="Google Shape;206;g365642ab615_2_69"/>
          <p:cNvSpPr txBox="1">
            <a:spLocks noGrp="1"/>
          </p:cNvSpPr>
          <p:nvPr>
            <p:ph type="title"/>
          </p:nvPr>
        </p:nvSpPr>
        <p:spPr>
          <a:xfrm rot="5400000">
            <a:off x="3154892" y="1447800"/>
            <a:ext cx="3901017" cy="1371600"/>
          </a:xfrm>
          <a:prstGeom prst="rect">
            <a:avLst/>
          </a:prstGeom>
          <a:noFill/>
          <a:ln>
            <a:noFill/>
          </a:ln>
        </p:spPr>
        <p:txBody>
          <a:bodyPr spcFirstLastPara="1" wrap="square" lIns="60950" tIns="30475" rIns="60950" bIns="30475" anchor="ctr" anchorCtr="0">
            <a:normAutofit/>
          </a:bodyPr>
          <a:lstStyle>
            <a:lvl1pPr lvl="0" algn="ctr">
              <a:spcBef>
                <a:spcPts val="0"/>
              </a:spcBef>
              <a:spcAft>
                <a:spcPts val="0"/>
              </a:spcAft>
              <a:buClr>
                <a:schemeClr val="dk1"/>
              </a:buClr>
              <a:buSzPts val="1200"/>
              <a:buNone/>
              <a:defRPr/>
            </a:lvl1pPr>
            <a:lvl2pPr lvl="1">
              <a:spcBef>
                <a:spcPts val="0"/>
              </a:spcBef>
              <a:spcAft>
                <a:spcPts val="0"/>
              </a:spcAft>
              <a:buSzPts val="900"/>
              <a:buNone/>
              <a:defRPr/>
            </a:lvl2pPr>
            <a:lvl3pPr lvl="2">
              <a:spcBef>
                <a:spcPts val="0"/>
              </a:spcBef>
              <a:spcAft>
                <a:spcPts val="0"/>
              </a:spcAft>
              <a:buSzPts val="900"/>
              <a:buNone/>
              <a:defRPr/>
            </a:lvl3pPr>
            <a:lvl4pPr lvl="3">
              <a:spcBef>
                <a:spcPts val="0"/>
              </a:spcBef>
              <a:spcAft>
                <a:spcPts val="0"/>
              </a:spcAft>
              <a:buSzPts val="900"/>
              <a:buNone/>
              <a:defRPr/>
            </a:lvl4pPr>
            <a:lvl5pPr lvl="4">
              <a:spcBef>
                <a:spcPts val="0"/>
              </a:spcBef>
              <a:spcAft>
                <a:spcPts val="0"/>
              </a:spcAft>
              <a:buSzPts val="9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a:endParaRPr/>
          </a:p>
        </p:txBody>
      </p:sp>
      <p:sp>
        <p:nvSpPr>
          <p:cNvPr id="207" name="Google Shape;207;g365642ab615_2_69"/>
          <p:cNvSpPr txBox="1">
            <a:spLocks noGrp="1"/>
          </p:cNvSpPr>
          <p:nvPr>
            <p:ph type="body" idx="1"/>
          </p:nvPr>
        </p:nvSpPr>
        <p:spPr>
          <a:xfrm rot="5400000">
            <a:off x="360892" y="127000"/>
            <a:ext cx="3901017" cy="4013200"/>
          </a:xfrm>
          <a:prstGeom prst="rect">
            <a:avLst/>
          </a:prstGeom>
          <a:noFill/>
          <a:ln>
            <a:noFill/>
          </a:ln>
        </p:spPr>
        <p:txBody>
          <a:bodyPr spcFirstLastPara="1" wrap="square" lIns="60950" tIns="30475" rIns="60950" bIns="30475" anchor="t" anchorCtr="0">
            <a:normAutofit/>
          </a:bodyPr>
          <a:lstStyle>
            <a:lvl1pPr marL="457200" lvl="0" indent="-304800" algn="l">
              <a:spcBef>
                <a:spcPts val="200"/>
              </a:spcBef>
              <a:spcAft>
                <a:spcPts val="0"/>
              </a:spcAft>
              <a:buClr>
                <a:schemeClr val="dk1"/>
              </a:buClr>
              <a:buSzPts val="1200"/>
              <a:buChar char="•"/>
              <a:defRPr/>
            </a:lvl1pPr>
            <a:lvl2pPr marL="914400" lvl="1" indent="-304800" algn="l">
              <a:spcBef>
                <a:spcPts val="200"/>
              </a:spcBef>
              <a:spcAft>
                <a:spcPts val="0"/>
              </a:spcAft>
              <a:buClr>
                <a:schemeClr val="dk1"/>
              </a:buClr>
              <a:buSzPts val="1200"/>
              <a:buChar char="–"/>
              <a:defRPr/>
            </a:lvl2pPr>
            <a:lvl3pPr marL="1371600" lvl="2" indent="-304800" algn="l">
              <a:spcBef>
                <a:spcPts val="200"/>
              </a:spcBef>
              <a:spcAft>
                <a:spcPts val="0"/>
              </a:spcAft>
              <a:buClr>
                <a:schemeClr val="dk1"/>
              </a:buClr>
              <a:buSzPts val="1200"/>
              <a:buChar char="•"/>
              <a:defRPr/>
            </a:lvl3pPr>
            <a:lvl4pPr marL="1828800" lvl="3" indent="-304800" algn="l">
              <a:spcBef>
                <a:spcPts val="200"/>
              </a:spcBef>
              <a:spcAft>
                <a:spcPts val="0"/>
              </a:spcAft>
              <a:buClr>
                <a:schemeClr val="dk1"/>
              </a:buClr>
              <a:buSzPts val="1200"/>
              <a:buChar char="–"/>
              <a:defRPr/>
            </a:lvl4pPr>
            <a:lvl5pPr marL="2286000" lvl="4" indent="-304800" algn="l">
              <a:spcBef>
                <a:spcPts val="200"/>
              </a:spcBef>
              <a:spcAft>
                <a:spcPts val="0"/>
              </a:spcAft>
              <a:buClr>
                <a:schemeClr val="dk1"/>
              </a:buClr>
              <a:buSzPts val="1200"/>
              <a:buChar char="»"/>
              <a:defRPr/>
            </a:lvl5pPr>
            <a:lvl6pPr marL="2743200" lvl="5" indent="-304800" algn="l">
              <a:spcBef>
                <a:spcPts val="200"/>
              </a:spcBef>
              <a:spcAft>
                <a:spcPts val="0"/>
              </a:spcAft>
              <a:buClr>
                <a:schemeClr val="dk1"/>
              </a:buClr>
              <a:buSzPts val="1200"/>
              <a:buChar char="•"/>
              <a:defRPr/>
            </a:lvl6pPr>
            <a:lvl7pPr marL="3200400" lvl="6" indent="-304800" algn="l">
              <a:spcBef>
                <a:spcPts val="200"/>
              </a:spcBef>
              <a:spcAft>
                <a:spcPts val="0"/>
              </a:spcAft>
              <a:buClr>
                <a:schemeClr val="dk1"/>
              </a:buClr>
              <a:buSzPts val="1200"/>
              <a:buChar char="•"/>
              <a:defRPr/>
            </a:lvl7pPr>
            <a:lvl8pPr marL="3657600" lvl="7" indent="-304800" algn="l">
              <a:spcBef>
                <a:spcPts val="200"/>
              </a:spcBef>
              <a:spcAft>
                <a:spcPts val="0"/>
              </a:spcAft>
              <a:buClr>
                <a:schemeClr val="dk1"/>
              </a:buClr>
              <a:buSzPts val="1200"/>
              <a:buChar char="•"/>
              <a:defRPr/>
            </a:lvl8pPr>
            <a:lvl9pPr marL="4114800" lvl="8" indent="-304800" algn="l">
              <a:spcBef>
                <a:spcPts val="200"/>
              </a:spcBef>
              <a:spcAft>
                <a:spcPts val="0"/>
              </a:spcAft>
              <a:buClr>
                <a:schemeClr val="dk1"/>
              </a:buClr>
              <a:buSzPts val="1200"/>
              <a:buChar char="•"/>
              <a:defRPr/>
            </a:lvl9pPr>
          </a:lstStyle>
          <a:p>
            <a:endParaRPr/>
          </a:p>
        </p:txBody>
      </p:sp>
      <p:sp>
        <p:nvSpPr>
          <p:cNvPr id="208" name="Google Shape;208;g365642ab615_2_69"/>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lvl="0" algn="l">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209" name="Google Shape;209;g365642ab615_2_69"/>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lvl="0" algn="ctr">
              <a:spcBef>
                <a:spcPts val="0"/>
              </a:spcBef>
              <a:spcAft>
                <a:spcPts val="0"/>
              </a:spcAft>
              <a:buSzPts val="900"/>
              <a:buNone/>
              <a:defRPr/>
            </a:lvl1pPr>
            <a:lvl2pPr lvl="1" algn="l">
              <a:spcBef>
                <a:spcPts val="0"/>
              </a:spcBef>
              <a:spcAft>
                <a:spcPts val="0"/>
              </a:spcAft>
              <a:buSzPts val="900"/>
              <a:buNone/>
              <a:defRPr/>
            </a:lvl2pPr>
            <a:lvl3pPr lvl="2" algn="l">
              <a:spcBef>
                <a:spcPts val="0"/>
              </a:spcBef>
              <a:spcAft>
                <a:spcPts val="0"/>
              </a:spcAft>
              <a:buSzPts val="900"/>
              <a:buNone/>
              <a:defRPr/>
            </a:lvl3pPr>
            <a:lvl4pPr lvl="3" algn="l">
              <a:spcBef>
                <a:spcPts val="0"/>
              </a:spcBef>
              <a:spcAft>
                <a:spcPts val="0"/>
              </a:spcAft>
              <a:buSzPts val="900"/>
              <a:buNone/>
              <a:defRPr/>
            </a:lvl4pPr>
            <a:lvl5pPr lvl="4" algn="l">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a:endParaRPr/>
          </a:p>
        </p:txBody>
      </p:sp>
      <p:sp>
        <p:nvSpPr>
          <p:cNvPr id="210" name="Google Shape;210;g365642ab615_2_69"/>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03187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867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546661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366495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a:t>Click icon to add picture</a:t>
            </a:r>
            <a:endParaRPr lang="en-US" dirty="0"/>
          </a:p>
        </p:txBody>
      </p:sp>
    </p:spTree>
    <p:extLst>
      <p:ext uri="{BB962C8B-B14F-4D97-AF65-F5344CB8AC3E}">
        <p14:creationId xmlns:p14="http://schemas.microsoft.com/office/powerpoint/2010/main" val="29833945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r>
              <a:rPr lang="en-US"/>
              <a:t>Click icon to add picture</a:t>
            </a:r>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80288131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r>
              <a:rPr lang="en-US"/>
              <a:t>Click icon to add picture</a:t>
            </a:r>
            <a:endParaRPr lang="en-US" dirty="0"/>
          </a:p>
        </p:txBody>
      </p:sp>
      <p:sp>
        <p:nvSpPr>
          <p:cNvPr id="24" name="Rectangle 23">
            <a:extLst>
              <a:ext uri="{FF2B5EF4-FFF2-40B4-BE49-F238E27FC236}">
                <a16:creationId xmlns:a16="http://schemas.microsoft.com/office/drawing/2014/main" id="{109702C4-ABB0-4FA9-AC7F-FD0C1056D0BB}"/>
              </a:ext>
            </a:extLst>
          </p:cNvPr>
          <p:cNvSpPr/>
          <p:nvPr/>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26402771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r>
              <a:rPr lang="en-US"/>
              <a:t>Click icon to add picture</a:t>
            </a:r>
            <a:endParaRPr lang="en-US" dirty="0"/>
          </a:p>
        </p:txBody>
      </p:sp>
      <p:sp>
        <p:nvSpPr>
          <p:cNvPr id="24" name="Rectangle 23">
            <a:extLst>
              <a:ext uri="{FF2B5EF4-FFF2-40B4-BE49-F238E27FC236}">
                <a16:creationId xmlns:a16="http://schemas.microsoft.com/office/drawing/2014/main" id="{109702C4-ABB0-4FA9-AC7F-FD0C1056D0BB}"/>
              </a:ext>
            </a:extLst>
          </p:cNvPr>
          <p:cNvSpPr/>
          <p:nvPr/>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244042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148CC95F-0247-41B6-91CF-DC97C76A7088}" type="slidenum">
              <a:rPr lang="en-US" smtClean="0"/>
              <a:t>‹#›</a:t>
            </a:fld>
            <a:endParaRPr lang="en-US"/>
          </a:p>
        </p:txBody>
      </p:sp>
    </p:spTree>
    <p:extLst>
      <p:ext uri="{BB962C8B-B14F-4D97-AF65-F5344CB8AC3E}">
        <p14:creationId xmlns:p14="http://schemas.microsoft.com/office/powerpoint/2010/main" val="103912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5150911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hidden="1">
            <a:extLst>
              <a:ext uri="{FF2B5EF4-FFF2-40B4-BE49-F238E27FC236}">
                <a16:creationId xmlns:a16="http://schemas.microsoft.com/office/drawing/2014/main" id="{134820A4-D5DF-4EEE-9F8B-8C9C8D423F7B}"/>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148CC95F-0247-41B6-91CF-DC97C76A7088}" type="slidenum">
              <a:rPr lang="en-US" smtClean="0"/>
              <a:t>‹#›</a:t>
            </a:fld>
            <a:endParaRPr lang="en-US"/>
          </a:p>
        </p:txBody>
      </p:sp>
    </p:spTree>
    <p:extLst>
      <p:ext uri="{BB962C8B-B14F-4D97-AF65-F5344CB8AC3E}">
        <p14:creationId xmlns:p14="http://schemas.microsoft.com/office/powerpoint/2010/main" val="2015063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Box 6" hidden="1">
            <a:extLst>
              <a:ext uri="{FF2B5EF4-FFF2-40B4-BE49-F238E27FC236}">
                <a16:creationId xmlns:a16="http://schemas.microsoft.com/office/drawing/2014/main" id="{C429B5C5-40F0-413F-82DE-781C809F82A3}"/>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4135170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148CC95F-0247-41B6-91CF-DC97C76A7088}" type="slidenum">
              <a:rPr lang="en-US" smtClean="0"/>
              <a:pPr/>
              <a:t>‹#›</a:t>
            </a:fld>
            <a:endParaRPr lang="en-US"/>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a:t>Click to edit Master title style</a:t>
            </a:r>
            <a:endParaRPr lang="en-US" dirty="0"/>
          </a:p>
        </p:txBody>
      </p:sp>
      <p:sp>
        <p:nvSpPr>
          <p:cNvPr id="5" name="TextBox 4" hidden="1">
            <a:extLst>
              <a:ext uri="{FF2B5EF4-FFF2-40B4-BE49-F238E27FC236}">
                <a16:creationId xmlns:a16="http://schemas.microsoft.com/office/drawing/2014/main" id="{31265F87-D1A9-4FC6-9F13-66361C11DF35}"/>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9365001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endParaRPr lang="en-US" dirty="0"/>
          </a:p>
        </p:txBody>
      </p:sp>
      <p:sp>
        <p:nvSpPr>
          <p:cNvPr id="6" name="TextBox 5" hidden="1">
            <a:extLst>
              <a:ext uri="{FF2B5EF4-FFF2-40B4-BE49-F238E27FC236}">
                <a16:creationId xmlns:a16="http://schemas.microsoft.com/office/drawing/2014/main" id="{3F6A0DDC-8464-4003-BDFD-127BB593AA78}"/>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27533173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a:t>Click to edit Master text styles</a:t>
            </a:r>
          </a:p>
          <a:p>
            <a:pPr lvl="1"/>
            <a:r>
              <a:rPr lang="en-US"/>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148CC95F-0247-41B6-91CF-DC97C76A7088}" type="slidenum">
              <a:rPr lang="en-US" smtClean="0"/>
              <a:pPr/>
              <a:t>‹#›</a:t>
            </a:fld>
            <a:endParaRPr lang="en-US"/>
          </a:p>
        </p:txBody>
      </p:sp>
      <p:sp>
        <p:nvSpPr>
          <p:cNvPr id="6" name="TextBox 5" hidden="1">
            <a:extLst>
              <a:ext uri="{FF2B5EF4-FFF2-40B4-BE49-F238E27FC236}">
                <a16:creationId xmlns:a16="http://schemas.microsoft.com/office/drawing/2014/main" id="{39D2C925-BE4C-4057-86A9-05FBB940D62D}"/>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3183511995"/>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r>
              <a:rPr lang="en-US"/>
              <a:t>Click icon to add picture</a:t>
            </a:r>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30722220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r>
              <a:rPr lang="en-US"/>
              <a:t>Click icon to add picture</a:t>
            </a:r>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18035717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r>
              <a:rPr lang="en-US"/>
              <a:t>Click icon to add picture</a:t>
            </a:r>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8048241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a:t>Click to edit Master title style</a:t>
            </a:r>
            <a:endParaRPr lang="en-US" dirty="0"/>
          </a:p>
        </p:txBody>
      </p:sp>
      <p:sp>
        <p:nvSpPr>
          <p:cNvPr id="6" name="TextBox 5" hidden="1">
            <a:extLst>
              <a:ext uri="{FF2B5EF4-FFF2-40B4-BE49-F238E27FC236}">
                <a16:creationId xmlns:a16="http://schemas.microsoft.com/office/drawing/2014/main" id="{F881E11F-8C40-406B-8C33-2D779A9666EE}"/>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148CC95F-0247-41B6-91CF-DC97C76A7088}" type="slidenum">
              <a:rPr lang="en-US" smtClean="0"/>
              <a:pPr/>
              <a:t>‹#›</a:t>
            </a:fld>
            <a:endParaRPr lang="en-US"/>
          </a:p>
        </p:txBody>
      </p:sp>
      <p:sp>
        <p:nvSpPr>
          <p:cNvPr id="11" name="Rectangle 10" hidden="1">
            <a:extLst>
              <a:ext uri="{FF2B5EF4-FFF2-40B4-BE49-F238E27FC236}">
                <a16:creationId xmlns:a16="http://schemas.microsoft.com/office/drawing/2014/main" id="{E89C1C0D-FEFF-4DBE-B7EB-C7C2E923BA77}"/>
              </a:ext>
            </a:extLst>
          </p:cNvPr>
          <p:cNvSpPr/>
          <p:nvPr/>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09775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3081884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r>
              <a:rPr lang="en-US"/>
              <a:t>Click icon to add picture</a:t>
            </a:r>
            <a:endParaRPr lang="en-US" dirty="0"/>
          </a:p>
        </p:txBody>
      </p:sp>
      <p:sp>
        <p:nvSpPr>
          <p:cNvPr id="7" name="Rectangle 6">
            <a:extLst>
              <a:ext uri="{FF2B5EF4-FFF2-40B4-BE49-F238E27FC236}">
                <a16:creationId xmlns:a16="http://schemas.microsoft.com/office/drawing/2014/main" id="{88A776E0-39A8-48D5-80F8-035E16384242}"/>
              </a:ext>
            </a:extLst>
          </p:cNvPr>
          <p:cNvSpPr/>
          <p:nvPr/>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1995184058"/>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r>
              <a:rPr lang="en-US"/>
              <a:t>Click icon to add picture</a:t>
            </a:r>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a:t>Click to edit Master text styles</a:t>
            </a:r>
          </a:p>
          <a:p>
            <a:pPr lvl="1"/>
            <a:r>
              <a:rPr lang="en-US"/>
              <a:t>Second level</a:t>
            </a:r>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a:t>Click to edit Master text styles</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554033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r>
              <a:rPr lang="en-US"/>
              <a:t>Click icon to add picture</a:t>
            </a:r>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148CC95F-0247-41B6-91CF-DC97C76A7088}" type="slidenum">
              <a:rPr lang="en-US" smtClean="0"/>
              <a:pPr/>
              <a:t>‹#›</a:t>
            </a:fld>
            <a:endParaRPr lang="en-US"/>
          </a:p>
        </p:txBody>
      </p:sp>
    </p:spTree>
    <p:extLst>
      <p:ext uri="{BB962C8B-B14F-4D97-AF65-F5344CB8AC3E}">
        <p14:creationId xmlns:p14="http://schemas.microsoft.com/office/powerpoint/2010/main" val="3289456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1328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9/21/2025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0440924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9/21/2025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4013963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DBFF6-1AF7-7009-554F-4BD9E55757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D93C1D-00BD-DE1E-8A59-D4AC24D125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E0578A-5403-CC79-07E8-1242D0D1E475}"/>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A4B95FF1-9D17-20FC-9F2F-153B9FF66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D0B95-5788-E7FA-D2B0-A3A368BFD452}"/>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29177334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6B27D-8136-724C-CB8C-E8ED1E22DD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7F7E2F-5C5B-736F-F279-D97F765EFA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124A5-32FA-3EAD-8058-DE955C0EAB83}"/>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44628800-FFB0-F410-9363-17069992F6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FD8389-0121-A670-D2A5-7EA64BD4B0C3}"/>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1853771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AE23-78F8-259F-D12E-98D2545D55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D3BA6F-7383-9C43-AE95-66B7155D50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56F679-5999-F668-3C7C-F9906134C917}"/>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1E3F3FF6-E4E4-B05B-0E4B-BF736E4F28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E9602-30C4-053B-DD40-7AA629D76D81}"/>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3540431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8971462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33B16-9F94-705B-DA5C-EBCC0DC60B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BB7EA-40F0-9FF5-D1D5-CEFEC38081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61C834-94C2-4D8F-FAE9-461373DD70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A91AC5-47CF-8943-77CC-F161D808ECE4}"/>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6" name="Footer Placeholder 5">
            <a:extLst>
              <a:ext uri="{FF2B5EF4-FFF2-40B4-BE49-F238E27FC236}">
                <a16:creationId xmlns:a16="http://schemas.microsoft.com/office/drawing/2014/main" id="{88E17F6D-3E63-D807-352B-74B21A1FC6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5EC1D7-7C50-AA25-5E4E-10A848FE64C6}"/>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36885411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BD192-B33E-6B73-92A8-C3357C1A7B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44FDA9-AC64-2875-A90E-D340F66A12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9A16CA-8DB7-6C94-C281-793A6157F8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B42628-C979-62D6-E659-A7C96539A9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20661-6CE7-8667-E91D-4CE0CA679C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03713D-2EA0-26E6-70E9-54F23E564DCF}"/>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8" name="Footer Placeholder 7">
            <a:extLst>
              <a:ext uri="{FF2B5EF4-FFF2-40B4-BE49-F238E27FC236}">
                <a16:creationId xmlns:a16="http://schemas.microsoft.com/office/drawing/2014/main" id="{BF747612-45E5-BB06-7173-7195BB1D11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A9D1F9-57D3-D1F0-9CC4-077C7F33C17B}"/>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1593070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C8C45-4E59-7D46-6E64-4F5E9B122F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E07B20-A062-1A6A-7E01-F0564D7ECBD8}"/>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4" name="Footer Placeholder 3">
            <a:extLst>
              <a:ext uri="{FF2B5EF4-FFF2-40B4-BE49-F238E27FC236}">
                <a16:creationId xmlns:a16="http://schemas.microsoft.com/office/drawing/2014/main" id="{CEA485D0-E956-4B79-9B9A-8B812591BE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D747D3-4D88-AF5F-3095-3C2B4AE2C24D}"/>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5928526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A11F07-1A9D-CBB5-7830-99F8EE9CCCD0}"/>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3" name="Footer Placeholder 2">
            <a:extLst>
              <a:ext uri="{FF2B5EF4-FFF2-40B4-BE49-F238E27FC236}">
                <a16:creationId xmlns:a16="http://schemas.microsoft.com/office/drawing/2014/main" id="{9F769C3D-EB44-0766-759C-F54F50E403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B816E1-0CF8-43DD-CB1E-B9F7D6E5FB11}"/>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11261018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0F61-8C9B-6158-8CBE-E83E11D9CD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1348A-2570-A57F-C035-11BEA40819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87F5BD-1B6A-EA97-7D66-DF69A0D1D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AC1821-FB6D-3FBB-90CB-2D31947C1D68}"/>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6" name="Footer Placeholder 5">
            <a:extLst>
              <a:ext uri="{FF2B5EF4-FFF2-40B4-BE49-F238E27FC236}">
                <a16:creationId xmlns:a16="http://schemas.microsoft.com/office/drawing/2014/main" id="{E923BEA7-8483-1D61-75BA-CB22BECE0F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44F42B-5A57-6463-D533-F9B3EBAD3B99}"/>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21174566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78ED3-C21E-EAD8-4546-BED99211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00A3F6-0D4C-3C40-F26D-8FE4C39163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71B9A9-3D52-14DC-7250-E7ED00D97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0E2F8-C98B-1B88-78A0-5DF25A111BE6}"/>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6" name="Footer Placeholder 5">
            <a:extLst>
              <a:ext uri="{FF2B5EF4-FFF2-40B4-BE49-F238E27FC236}">
                <a16:creationId xmlns:a16="http://schemas.microsoft.com/office/drawing/2014/main" id="{0521C3A7-E73A-47BA-87CA-CCC50A10D9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361558-34D9-B7CC-5B0E-CDCC035AC89B}"/>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21634016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08FC-19E8-651D-8BDD-3C42DBE086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8EFAD8-0E0B-118A-97A7-DD2FAD3662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164C07-1F5A-997D-2770-F7553CB75677}"/>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69A4962B-FF59-B638-82DB-C81F99D5B8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9EF4C7-C2BF-0C6D-B06D-65E7A19EE2A5}"/>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1164971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634A17-6B7D-11A5-DB39-44449719F2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713A78-BB40-2AEC-B55D-D0B8F9726C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B4FE1-6AB7-9D4D-73F1-97FC032A94B4}"/>
              </a:ext>
            </a:extLst>
          </p:cNvPr>
          <p:cNvSpPr>
            <a:spLocks noGrp="1"/>
          </p:cNvSpPr>
          <p:nvPr>
            <p:ph type="dt" sz="half" idx="10"/>
          </p:nvPr>
        </p:nvSpPr>
        <p:spPr/>
        <p:txBody>
          <a:body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A4C9E609-C4F7-76F3-B6D9-66413E902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EE231-EB9C-8569-05BE-4930B327ECB1}"/>
              </a:ext>
            </a:extLst>
          </p:cNvPr>
          <p:cNvSpPr>
            <a:spLocks noGrp="1"/>
          </p:cNvSpPr>
          <p:nvPr>
            <p:ph type="sldNum" sz="quarter" idx="12"/>
          </p:nvPr>
        </p:nvSpPr>
        <p:spPr/>
        <p:txBody>
          <a:bodyPr/>
          <a:lstStyle/>
          <a:p>
            <a:fld id="{8DE5E4D0-622A-4DEF-88E7-38433C9E9CAA}" type="slidenum">
              <a:rPr lang="en-US" smtClean="0"/>
              <a:t>‹#›</a:t>
            </a:fld>
            <a:endParaRPr lang="en-US"/>
          </a:p>
        </p:txBody>
      </p:sp>
    </p:spTree>
    <p:extLst>
      <p:ext uri="{BB962C8B-B14F-4D97-AF65-F5344CB8AC3E}">
        <p14:creationId xmlns:p14="http://schemas.microsoft.com/office/powerpoint/2010/main" val="38169500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450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166"/>
        <p:cNvGrpSpPr/>
        <p:nvPr/>
      </p:nvGrpSpPr>
      <p:grpSpPr>
        <a:xfrm>
          <a:off x="0" y="0"/>
          <a:ext cx="0" cy="0"/>
          <a:chOff x="0" y="0"/>
          <a:chExt cx="0" cy="0"/>
        </a:xfrm>
      </p:grpSpPr>
      <p:sp>
        <p:nvSpPr>
          <p:cNvPr id="167" name="Google Shape;167;p48"/>
          <p:cNvSpPr/>
          <p:nvPr/>
        </p:nvSpPr>
        <p:spPr>
          <a:xfrm>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48"/>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81271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0776820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585"/>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28347218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585"/>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28976634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585"/>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30647265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585"/>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3295101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585"/>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35421931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585"/>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39163784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585"/>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152251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585"/>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14978918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585"/>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12932679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585"/>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63873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585"/>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1444904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07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FB40D9-ABD3-1347-8D44-E5C5D9BA445B}"/>
              </a:ext>
            </a:extLst>
          </p:cNvPr>
          <p:cNvPicPr>
            <a:picLocks noChangeAspect="1"/>
          </p:cNvPicPr>
          <p:nvPr userDrawn="1"/>
        </p:nvPicPr>
        <p:blipFill>
          <a:blip r:embed="rId2"/>
          <a:stretch>
            <a:fillRect/>
          </a:stretch>
        </p:blipFill>
        <p:spPr>
          <a:xfrm>
            <a:off x="9168033" y="6285422"/>
            <a:ext cx="2716435" cy="386860"/>
          </a:xfrm>
          <a:prstGeom prst="rect">
            <a:avLst/>
          </a:prstGeom>
        </p:spPr>
      </p:pic>
    </p:spTree>
    <p:extLst>
      <p:ext uri="{BB962C8B-B14F-4D97-AF65-F5344CB8AC3E}">
        <p14:creationId xmlns:p14="http://schemas.microsoft.com/office/powerpoint/2010/main" val="351972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7396B0-6F1B-2D48-BB61-CCCD3D35AC53}"/>
              </a:ext>
            </a:extLst>
          </p:cNvPr>
          <p:cNvPicPr>
            <a:picLocks noChangeAspect="1"/>
          </p:cNvPicPr>
          <p:nvPr userDrawn="1"/>
        </p:nvPicPr>
        <p:blipFill>
          <a:blip r:embed="rId2"/>
          <a:stretch>
            <a:fillRect/>
          </a:stretch>
        </p:blipFill>
        <p:spPr>
          <a:xfrm>
            <a:off x="6760119" y="4010273"/>
            <a:ext cx="2568496" cy="542935"/>
          </a:xfrm>
          <a:prstGeom prst="rect">
            <a:avLst/>
          </a:prstGeom>
        </p:spPr>
      </p:pic>
      <p:pic>
        <p:nvPicPr>
          <p:cNvPr id="4" name="Picture 3">
            <a:extLst>
              <a:ext uri="{FF2B5EF4-FFF2-40B4-BE49-F238E27FC236}">
                <a16:creationId xmlns:a16="http://schemas.microsoft.com/office/drawing/2014/main" id="{D3E30316-9094-2F42-9D83-62B843E14464}"/>
              </a:ext>
            </a:extLst>
          </p:cNvPr>
          <p:cNvPicPr>
            <a:picLocks noChangeAspect="1"/>
          </p:cNvPicPr>
          <p:nvPr userDrawn="1"/>
        </p:nvPicPr>
        <p:blipFill>
          <a:blip r:embed="rId3"/>
          <a:stretch>
            <a:fillRect/>
          </a:stretch>
        </p:blipFill>
        <p:spPr>
          <a:xfrm>
            <a:off x="9168033" y="6285422"/>
            <a:ext cx="2716435" cy="386860"/>
          </a:xfrm>
          <a:prstGeom prst="rect">
            <a:avLst/>
          </a:prstGeom>
        </p:spPr>
      </p:pic>
    </p:spTree>
    <p:extLst>
      <p:ext uri="{BB962C8B-B14F-4D97-AF65-F5344CB8AC3E}">
        <p14:creationId xmlns:p14="http://schemas.microsoft.com/office/powerpoint/2010/main" val="2897709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162"/>
        <p:cNvGrpSpPr/>
        <p:nvPr/>
      </p:nvGrpSpPr>
      <p:grpSpPr>
        <a:xfrm>
          <a:off x="0" y="0"/>
          <a:ext cx="0" cy="0"/>
          <a:chOff x="0" y="0"/>
          <a:chExt cx="0" cy="0"/>
        </a:xfrm>
      </p:grpSpPr>
    </p:spTree>
    <p:extLst>
      <p:ext uri="{BB962C8B-B14F-4D97-AF65-F5344CB8AC3E}">
        <p14:creationId xmlns:p14="http://schemas.microsoft.com/office/powerpoint/2010/main" val="11956630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166"/>
        <p:cNvGrpSpPr/>
        <p:nvPr/>
      </p:nvGrpSpPr>
      <p:grpSpPr>
        <a:xfrm>
          <a:off x="0" y="0"/>
          <a:ext cx="0" cy="0"/>
          <a:chOff x="0" y="0"/>
          <a:chExt cx="0" cy="0"/>
        </a:xfrm>
      </p:grpSpPr>
      <p:sp>
        <p:nvSpPr>
          <p:cNvPr id="167" name="Google Shape;167;p48"/>
          <p:cNvSpPr/>
          <p:nvPr/>
        </p:nvSpPr>
        <p:spPr>
          <a:xfrm>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48"/>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260075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162"/>
        <p:cNvGrpSpPr/>
        <p:nvPr/>
      </p:nvGrpSpPr>
      <p:grpSpPr>
        <a:xfrm>
          <a:off x="0" y="0"/>
          <a:ext cx="0" cy="0"/>
          <a:chOff x="0" y="0"/>
          <a:chExt cx="0" cy="0"/>
        </a:xfrm>
      </p:grpSpPr>
    </p:spTree>
    <p:extLst>
      <p:ext uri="{BB962C8B-B14F-4D97-AF65-F5344CB8AC3E}">
        <p14:creationId xmlns:p14="http://schemas.microsoft.com/office/powerpoint/2010/main" val="761092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
        <p:nvSpPr>
          <p:cNvPr id="164" name="Google Shape;164;p47"/>
          <p:cNvSpPr/>
          <p:nvPr/>
        </p:nvSpPr>
        <p:spPr>
          <a:xfrm>
            <a:off x="0" y="0"/>
            <a:ext cx="12192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 name="Google Shape;165;p47"/>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47429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spTree>
      <p:nvGrpSpPr>
        <p:cNvPr id="1" name="Shape 170"/>
        <p:cNvGrpSpPr/>
        <p:nvPr/>
      </p:nvGrpSpPr>
      <p:grpSpPr>
        <a:xfrm>
          <a:off x="0" y="0"/>
          <a:ext cx="0" cy="0"/>
          <a:chOff x="0" y="0"/>
          <a:chExt cx="0" cy="0"/>
        </a:xfrm>
      </p:grpSpPr>
      <p:sp>
        <p:nvSpPr>
          <p:cNvPr id="171" name="Google Shape;171;p66"/>
          <p:cNvSpPr txBox="1">
            <a:spLocks noGrp="1"/>
          </p:cNvSpPr>
          <p:nvPr>
            <p:ph type="subTitle" idx="1"/>
          </p:nvPr>
        </p:nvSpPr>
        <p:spPr>
          <a:xfrm>
            <a:off x="342900" y="4120063"/>
            <a:ext cx="11506200" cy="465667"/>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rgbClr val="005DAA"/>
              </a:buClr>
              <a:buSzPts val="3200"/>
              <a:buNone/>
              <a:defRPr sz="3200" b="1">
                <a:solidFill>
                  <a:srgbClr val="005DAA"/>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2" name="Google Shape;172;p66"/>
          <p:cNvSpPr txBox="1">
            <a:spLocks noGrp="1"/>
          </p:cNvSpPr>
          <p:nvPr>
            <p:ph type="title"/>
          </p:nvPr>
        </p:nvSpPr>
        <p:spPr>
          <a:xfrm>
            <a:off x="342900" y="3298132"/>
            <a:ext cx="11506200" cy="821931"/>
          </a:xfrm>
          <a:prstGeom prst="rect">
            <a:avLst/>
          </a:prstGeom>
          <a:noFill/>
          <a:ln>
            <a:noFill/>
          </a:ln>
        </p:spPr>
        <p:txBody>
          <a:bodyPr spcFirstLastPara="1" wrap="square" lIns="91425" tIns="0" rIns="91425" bIns="91425" anchor="b" anchorCtr="0">
            <a:normAutofit/>
          </a:bodyPr>
          <a:lstStyle>
            <a:lvl1pPr lvl="0" algn="ctr">
              <a:lnSpc>
                <a:spcPct val="90000"/>
              </a:lnSpc>
              <a:spcBef>
                <a:spcPts val="0"/>
              </a:spcBef>
              <a:spcAft>
                <a:spcPts val="0"/>
              </a:spcAft>
              <a:buClr>
                <a:srgbClr val="005DAA"/>
              </a:buClr>
              <a:buSzPts val="4800"/>
              <a:buFont typeface="Arial"/>
              <a:buNone/>
              <a:defRPr sz="4800" b="1" cap="none">
                <a:solidFill>
                  <a:srgbClr val="005DA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73" name="Google Shape;173;p66"/>
          <p:cNvPicPr preferRelativeResize="0"/>
          <p:nvPr/>
        </p:nvPicPr>
        <p:blipFill rotWithShape="1">
          <a:blip r:embed="rId2">
            <a:alphaModFix/>
          </a:blip>
          <a:srcRect/>
          <a:stretch/>
        </p:blipFill>
        <p:spPr>
          <a:xfrm>
            <a:off x="10019503" y="5818393"/>
            <a:ext cx="1883773" cy="716364"/>
          </a:xfrm>
          <a:prstGeom prst="rect">
            <a:avLst/>
          </a:prstGeom>
          <a:noFill/>
          <a:ln>
            <a:noFill/>
          </a:ln>
        </p:spPr>
      </p:pic>
      <p:pic>
        <p:nvPicPr>
          <p:cNvPr id="174" name="Google Shape;174;p66"/>
          <p:cNvPicPr preferRelativeResize="0"/>
          <p:nvPr/>
        </p:nvPicPr>
        <p:blipFill rotWithShape="1">
          <a:blip r:embed="rId3">
            <a:alphaModFix/>
          </a:blip>
          <a:srcRect/>
          <a:stretch/>
        </p:blipFill>
        <p:spPr>
          <a:xfrm>
            <a:off x="485503" y="323243"/>
            <a:ext cx="2609627" cy="2619982"/>
          </a:xfrm>
          <a:prstGeom prst="rect">
            <a:avLst/>
          </a:prstGeom>
          <a:noFill/>
          <a:ln>
            <a:noFill/>
          </a:ln>
        </p:spPr>
      </p:pic>
    </p:spTree>
    <p:extLst>
      <p:ext uri="{BB962C8B-B14F-4D97-AF65-F5344CB8AC3E}">
        <p14:creationId xmlns:p14="http://schemas.microsoft.com/office/powerpoint/2010/main" val="36635034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175"/>
        <p:cNvGrpSpPr/>
        <p:nvPr/>
      </p:nvGrpSpPr>
      <p:grpSpPr>
        <a:xfrm>
          <a:off x="0" y="0"/>
          <a:ext cx="0" cy="0"/>
          <a:chOff x="0" y="0"/>
          <a:chExt cx="0" cy="0"/>
        </a:xfrm>
      </p:grpSpPr>
      <p:sp>
        <p:nvSpPr>
          <p:cNvPr id="176" name="Google Shape;176;p67"/>
          <p:cNvSpPr txBox="1">
            <a:spLocks noGrp="1"/>
          </p:cNvSpPr>
          <p:nvPr>
            <p:ph type="body" idx="1"/>
          </p:nvPr>
        </p:nvSpPr>
        <p:spPr>
          <a:xfrm>
            <a:off x="4485503" y="0"/>
            <a:ext cx="6957559" cy="68579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48595D"/>
              </a:buClr>
              <a:buSzPts val="2000"/>
              <a:buNone/>
              <a:defRPr sz="2000">
                <a:solidFill>
                  <a:srgbClr val="48595D"/>
                </a:solidFill>
              </a:defRPr>
            </a:lvl1pPr>
            <a:lvl2pPr marL="914400" lvl="1" indent="-355600" algn="l">
              <a:lnSpc>
                <a:spcPct val="90000"/>
              </a:lnSpc>
              <a:spcBef>
                <a:spcPts val="500"/>
              </a:spcBef>
              <a:spcAft>
                <a:spcPts val="0"/>
              </a:spcAft>
              <a:buClr>
                <a:srgbClr val="48595D"/>
              </a:buClr>
              <a:buSzPts val="2000"/>
              <a:buChar char="•"/>
              <a:defRPr sz="2000">
                <a:solidFill>
                  <a:srgbClr val="48595D"/>
                </a:solidFill>
              </a:defRPr>
            </a:lvl2pPr>
            <a:lvl3pPr marL="1371600" lvl="2" indent="-342900" algn="l">
              <a:lnSpc>
                <a:spcPct val="90000"/>
              </a:lnSpc>
              <a:spcBef>
                <a:spcPts val="500"/>
              </a:spcBef>
              <a:spcAft>
                <a:spcPts val="0"/>
              </a:spcAft>
              <a:buClr>
                <a:srgbClr val="48595D"/>
              </a:buClr>
              <a:buSzPts val="1800"/>
              <a:buChar char="•"/>
              <a:defRPr sz="1800">
                <a:solidFill>
                  <a:srgbClr val="48595D"/>
                </a:solidFill>
              </a:defRPr>
            </a:lvl3pPr>
            <a:lvl4pPr marL="1828800" lvl="3" indent="-330200" algn="l">
              <a:lnSpc>
                <a:spcPct val="90000"/>
              </a:lnSpc>
              <a:spcBef>
                <a:spcPts val="500"/>
              </a:spcBef>
              <a:spcAft>
                <a:spcPts val="0"/>
              </a:spcAft>
              <a:buClr>
                <a:srgbClr val="48595D"/>
              </a:buClr>
              <a:buSzPts val="1600"/>
              <a:buChar char="•"/>
              <a:defRPr sz="1600">
                <a:solidFill>
                  <a:srgbClr val="48595D"/>
                </a:solidFill>
              </a:defRPr>
            </a:lvl4pPr>
            <a:lvl5pPr marL="2286000" lvl="4" indent="-330200" algn="l">
              <a:lnSpc>
                <a:spcPct val="90000"/>
              </a:lnSpc>
              <a:spcBef>
                <a:spcPts val="500"/>
              </a:spcBef>
              <a:spcAft>
                <a:spcPts val="0"/>
              </a:spcAft>
              <a:buClr>
                <a:srgbClr val="48595D"/>
              </a:buClr>
              <a:buSzPts val="1600"/>
              <a:buChar char="•"/>
              <a:defRPr sz="1600">
                <a:solidFill>
                  <a:srgbClr val="48595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67"/>
          <p:cNvSpPr txBox="1">
            <a:spLocks noGrp="1"/>
          </p:cNvSpPr>
          <p:nvPr>
            <p:ph type="title"/>
          </p:nvPr>
        </p:nvSpPr>
        <p:spPr>
          <a:xfrm>
            <a:off x="411455" y="0"/>
            <a:ext cx="3903562"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3600"/>
              <a:buFont typeface="Arial"/>
              <a:buNone/>
              <a:defRPr sz="3600" b="1">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50601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spTree>
      <p:nvGrpSpPr>
        <p:cNvPr id="1" name="Shape 178"/>
        <p:cNvGrpSpPr/>
        <p:nvPr/>
      </p:nvGrpSpPr>
      <p:grpSpPr>
        <a:xfrm>
          <a:off x="0" y="0"/>
          <a:ext cx="0" cy="0"/>
          <a:chOff x="0" y="0"/>
          <a:chExt cx="0" cy="0"/>
        </a:xfrm>
      </p:grpSpPr>
      <p:sp>
        <p:nvSpPr>
          <p:cNvPr id="179" name="Google Shape;179;p68"/>
          <p:cNvSpPr txBox="1">
            <a:spLocks noGrp="1"/>
          </p:cNvSpPr>
          <p:nvPr>
            <p:ph type="body" idx="1"/>
          </p:nvPr>
        </p:nvSpPr>
        <p:spPr>
          <a:xfrm>
            <a:off x="3136392" y="679622"/>
            <a:ext cx="4517136" cy="495505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48595D"/>
              </a:buClr>
              <a:buSzPts val="1200"/>
              <a:buNone/>
              <a:defRPr sz="1200">
                <a:solidFill>
                  <a:srgbClr val="48595D"/>
                </a:solidFill>
              </a:defRPr>
            </a:lvl1pPr>
            <a:lvl2pPr marL="914400" lvl="1" indent="-304800" algn="l">
              <a:lnSpc>
                <a:spcPct val="90000"/>
              </a:lnSpc>
              <a:spcBef>
                <a:spcPts val="500"/>
              </a:spcBef>
              <a:spcAft>
                <a:spcPts val="0"/>
              </a:spcAft>
              <a:buClr>
                <a:srgbClr val="48595D"/>
              </a:buClr>
              <a:buSzPts val="1200"/>
              <a:buChar char="•"/>
              <a:defRPr sz="1200">
                <a:solidFill>
                  <a:srgbClr val="48595D"/>
                </a:solidFill>
              </a:defRPr>
            </a:lvl2pPr>
            <a:lvl3pPr marL="1371600" lvl="2" indent="-304800" algn="l">
              <a:lnSpc>
                <a:spcPct val="90000"/>
              </a:lnSpc>
              <a:spcBef>
                <a:spcPts val="500"/>
              </a:spcBef>
              <a:spcAft>
                <a:spcPts val="0"/>
              </a:spcAft>
              <a:buClr>
                <a:srgbClr val="48595D"/>
              </a:buClr>
              <a:buSzPts val="1200"/>
              <a:buChar char="•"/>
              <a:defRPr sz="1200">
                <a:solidFill>
                  <a:srgbClr val="48595D"/>
                </a:solidFill>
              </a:defRPr>
            </a:lvl3pPr>
            <a:lvl4pPr marL="1828800" lvl="3" indent="-304800" algn="l">
              <a:lnSpc>
                <a:spcPct val="90000"/>
              </a:lnSpc>
              <a:spcBef>
                <a:spcPts val="500"/>
              </a:spcBef>
              <a:spcAft>
                <a:spcPts val="0"/>
              </a:spcAft>
              <a:buClr>
                <a:srgbClr val="48595D"/>
              </a:buClr>
              <a:buSzPts val="1200"/>
              <a:buChar char="•"/>
              <a:defRPr sz="1200">
                <a:solidFill>
                  <a:srgbClr val="48595D"/>
                </a:solidFill>
              </a:defRPr>
            </a:lvl4pPr>
            <a:lvl5pPr marL="2286000" lvl="4" indent="-304800" algn="l">
              <a:lnSpc>
                <a:spcPct val="90000"/>
              </a:lnSpc>
              <a:spcBef>
                <a:spcPts val="500"/>
              </a:spcBef>
              <a:spcAft>
                <a:spcPts val="0"/>
              </a:spcAft>
              <a:buClr>
                <a:srgbClr val="48595D"/>
              </a:buClr>
              <a:buSzPts val="1200"/>
              <a:buChar char="•"/>
              <a:defRPr sz="1200">
                <a:solidFill>
                  <a:srgbClr val="48595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68"/>
          <p:cNvSpPr txBox="1">
            <a:spLocks noGrp="1"/>
          </p:cNvSpPr>
          <p:nvPr>
            <p:ph type="title"/>
          </p:nvPr>
        </p:nvSpPr>
        <p:spPr>
          <a:xfrm>
            <a:off x="466344" y="0"/>
            <a:ext cx="2377440" cy="6858000"/>
          </a:xfrm>
          <a:prstGeom prst="rect">
            <a:avLst/>
          </a:prstGeom>
          <a:noFill/>
          <a:ln>
            <a:noFill/>
          </a:ln>
        </p:spPr>
        <p:txBody>
          <a:bodyPr spcFirstLastPara="1" wrap="square" lIns="91425" tIns="0" rIns="91425" bIns="91425" anchor="ctr" anchorCtr="0">
            <a:normAutofit/>
          </a:bodyPr>
          <a:lstStyle>
            <a:lvl1pPr lvl="0" algn="l">
              <a:lnSpc>
                <a:spcPct val="90000"/>
              </a:lnSpc>
              <a:spcBef>
                <a:spcPts val="0"/>
              </a:spcBef>
              <a:spcAft>
                <a:spcPts val="0"/>
              </a:spcAft>
              <a:buClr>
                <a:srgbClr val="D91B5C"/>
              </a:buClr>
              <a:buSzPts val="3600"/>
              <a:buFont typeface="Arial"/>
              <a:buNone/>
              <a:defRPr sz="3600" b="1">
                <a:solidFill>
                  <a:srgbClr val="D91B5C"/>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68"/>
          <p:cNvSpPr>
            <a:spLocks noGrp="1"/>
          </p:cNvSpPr>
          <p:nvPr>
            <p:ph type="pic" idx="2"/>
          </p:nvPr>
        </p:nvSpPr>
        <p:spPr>
          <a:xfrm>
            <a:off x="7794889" y="1"/>
            <a:ext cx="4141737" cy="685799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412627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182"/>
        <p:cNvGrpSpPr/>
        <p:nvPr/>
      </p:nvGrpSpPr>
      <p:grpSpPr>
        <a:xfrm>
          <a:off x="0" y="0"/>
          <a:ext cx="0" cy="0"/>
          <a:chOff x="0" y="0"/>
          <a:chExt cx="0" cy="0"/>
        </a:xfrm>
      </p:grpSpPr>
      <p:sp>
        <p:nvSpPr>
          <p:cNvPr id="183" name="Google Shape;183;p69"/>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4" name="Google Shape;184;p69"/>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69"/>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2358297"/>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86"/>
        <p:cNvGrpSpPr/>
        <p:nvPr/>
      </p:nvGrpSpPr>
      <p:grpSpPr>
        <a:xfrm>
          <a:off x="0" y="0"/>
          <a:ext cx="0" cy="0"/>
          <a:chOff x="0" y="0"/>
          <a:chExt cx="0" cy="0"/>
        </a:xfrm>
      </p:grpSpPr>
      <p:sp>
        <p:nvSpPr>
          <p:cNvPr id="187" name="Google Shape;187;p70"/>
          <p:cNvSpPr>
            <a:spLocks noGrp="1"/>
          </p:cNvSpPr>
          <p:nvPr>
            <p:ph type="pic" idx="2"/>
          </p:nvPr>
        </p:nvSpPr>
        <p:spPr>
          <a:xfrm>
            <a:off x="0" y="0"/>
            <a:ext cx="12192000" cy="504371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8" name="Google Shape;188;p70"/>
          <p:cNvSpPr/>
          <p:nvPr/>
        </p:nvSpPr>
        <p:spPr>
          <a:xfrm>
            <a:off x="0" y="0"/>
            <a:ext cx="12192000" cy="5043713"/>
          </a:xfrm>
          <a:prstGeom prst="rect">
            <a:avLst/>
          </a:prstGeom>
          <a:solidFill>
            <a:schemeClr val="dk1">
              <a:alpha val="49803"/>
            </a:schemeClr>
          </a:solidFill>
          <a:ln>
            <a:noFill/>
          </a:ln>
        </p:spPr>
        <p:txBody>
          <a:bodyPr spcFirstLastPara="1" wrap="square" lIns="91425" tIns="274300" rIns="91425" bIns="45700" anchor="b" anchorCtr="0">
            <a:no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z</a:t>
            </a:r>
            <a:endParaRPr/>
          </a:p>
        </p:txBody>
      </p:sp>
      <p:sp>
        <p:nvSpPr>
          <p:cNvPr id="189" name="Google Shape;189;p70"/>
          <p:cNvSpPr/>
          <p:nvPr/>
        </p:nvSpPr>
        <p:spPr>
          <a:xfrm>
            <a:off x="0" y="5043714"/>
            <a:ext cx="12192000" cy="1814286"/>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0" name="Google Shape;190;p70"/>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1B0E3"/>
              </a:buClr>
              <a:buSzPts val="4400"/>
              <a:buNone/>
              <a:defRPr sz="4400" b="1" cap="none">
                <a:solidFill>
                  <a:srgbClr val="01B0E3"/>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70"/>
          <p:cNvSpPr txBox="1">
            <a:spLocks noGrp="1"/>
          </p:cNvSpPr>
          <p:nvPr>
            <p:ph type="subTitle" idx="3"/>
          </p:nvPr>
        </p:nvSpPr>
        <p:spPr>
          <a:xfrm>
            <a:off x="296333" y="6042779"/>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800"/>
              <a:buNone/>
              <a:defRPr sz="2800" b="1">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2" name="Google Shape;192;p70"/>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93" name="Google Shape;193;p70"/>
          <p:cNvPicPr preferRelativeResize="0"/>
          <p:nvPr/>
        </p:nvPicPr>
        <p:blipFill rotWithShape="1">
          <a:blip r:embed="rId2">
            <a:alphaModFix/>
          </a:blip>
          <a:srcRect/>
          <a:stretch/>
        </p:blipFill>
        <p:spPr>
          <a:xfrm>
            <a:off x="10060999" y="5878557"/>
            <a:ext cx="1872085" cy="703131"/>
          </a:xfrm>
          <a:prstGeom prst="rect">
            <a:avLst/>
          </a:prstGeom>
          <a:noFill/>
          <a:ln>
            <a:noFill/>
          </a:ln>
        </p:spPr>
      </p:pic>
    </p:spTree>
    <p:extLst>
      <p:ext uri="{BB962C8B-B14F-4D97-AF65-F5344CB8AC3E}">
        <p14:creationId xmlns:p14="http://schemas.microsoft.com/office/powerpoint/2010/main" val="13860778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94"/>
        <p:cNvGrpSpPr/>
        <p:nvPr/>
      </p:nvGrpSpPr>
      <p:grpSpPr>
        <a:xfrm>
          <a:off x="0" y="0"/>
          <a:ext cx="0" cy="0"/>
          <a:chOff x="0" y="0"/>
          <a:chExt cx="0" cy="0"/>
        </a:xfrm>
      </p:grpSpPr>
      <p:sp>
        <p:nvSpPr>
          <p:cNvPr id="195" name="Google Shape;195;p71"/>
          <p:cNvSpPr>
            <a:spLocks noGrp="1"/>
          </p:cNvSpPr>
          <p:nvPr>
            <p:ph type="pic" idx="2"/>
          </p:nvPr>
        </p:nvSpPr>
        <p:spPr>
          <a:xfrm>
            <a:off x="0" y="0"/>
            <a:ext cx="12192000" cy="504371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6" name="Google Shape;196;p71"/>
          <p:cNvSpPr/>
          <p:nvPr/>
        </p:nvSpPr>
        <p:spPr>
          <a:xfrm>
            <a:off x="0" y="0"/>
            <a:ext cx="12192000" cy="5043713"/>
          </a:xfrm>
          <a:prstGeom prst="rect">
            <a:avLst/>
          </a:prstGeom>
          <a:solidFill>
            <a:schemeClr val="dk1">
              <a:alpha val="49803"/>
            </a:schemeClr>
          </a:solidFill>
          <a:ln>
            <a:noFill/>
          </a:ln>
        </p:spPr>
        <p:txBody>
          <a:bodyPr spcFirstLastPara="1" wrap="square" lIns="91425" tIns="274300" rIns="91425" bIns="45700" anchor="b" anchorCtr="0">
            <a:no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z</a:t>
            </a:r>
            <a:endParaRPr/>
          </a:p>
        </p:txBody>
      </p:sp>
      <p:sp>
        <p:nvSpPr>
          <p:cNvPr id="197" name="Google Shape;197;p71"/>
          <p:cNvSpPr/>
          <p:nvPr/>
        </p:nvSpPr>
        <p:spPr>
          <a:xfrm>
            <a:off x="0" y="5043714"/>
            <a:ext cx="12192000" cy="1814286"/>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71"/>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71"/>
          <p:cNvSpPr txBox="1">
            <a:spLocks noGrp="1"/>
          </p:cNvSpPr>
          <p:nvPr>
            <p:ph type="subTitle" idx="3"/>
          </p:nvPr>
        </p:nvSpPr>
        <p:spPr>
          <a:xfrm>
            <a:off x="296333" y="6042779"/>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333333"/>
              </a:buClr>
              <a:buSzPts val="2800"/>
              <a:buNone/>
              <a:defRPr sz="2800" b="1">
                <a:solidFill>
                  <a:srgbClr val="33333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71"/>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01" name="Google Shape;201;p71"/>
          <p:cNvPicPr preferRelativeResize="0"/>
          <p:nvPr/>
        </p:nvPicPr>
        <p:blipFill rotWithShape="1">
          <a:blip r:embed="rId2">
            <a:alphaModFix/>
          </a:blip>
          <a:srcRect/>
          <a:stretch/>
        </p:blipFill>
        <p:spPr>
          <a:xfrm>
            <a:off x="10060999" y="5878557"/>
            <a:ext cx="1872085" cy="703131"/>
          </a:xfrm>
          <a:prstGeom prst="rect">
            <a:avLst/>
          </a:prstGeom>
          <a:noFill/>
          <a:ln>
            <a:noFill/>
          </a:ln>
        </p:spPr>
      </p:pic>
    </p:spTree>
    <p:extLst>
      <p:ext uri="{BB962C8B-B14F-4D97-AF65-F5344CB8AC3E}">
        <p14:creationId xmlns:p14="http://schemas.microsoft.com/office/powerpoint/2010/main" val="10325328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02"/>
        <p:cNvGrpSpPr/>
        <p:nvPr/>
      </p:nvGrpSpPr>
      <p:grpSpPr>
        <a:xfrm>
          <a:off x="0" y="0"/>
          <a:ext cx="0" cy="0"/>
          <a:chOff x="0" y="0"/>
          <a:chExt cx="0" cy="0"/>
        </a:xfrm>
      </p:grpSpPr>
      <p:sp>
        <p:nvSpPr>
          <p:cNvPr id="203" name="Google Shape;203;p72"/>
          <p:cNvSpPr/>
          <p:nvPr/>
        </p:nvSpPr>
        <p:spPr>
          <a:xfrm>
            <a:off x="0" y="0"/>
            <a:ext cx="12192000" cy="6857999"/>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 name="Google Shape;204;p7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840355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5"/>
        <p:cNvGrpSpPr/>
        <p:nvPr/>
      </p:nvGrpSpPr>
      <p:grpSpPr>
        <a:xfrm>
          <a:off x="0" y="0"/>
          <a:ext cx="0" cy="0"/>
          <a:chOff x="0" y="0"/>
          <a:chExt cx="0" cy="0"/>
        </a:xfrm>
      </p:grpSpPr>
      <p:sp>
        <p:nvSpPr>
          <p:cNvPr id="206" name="Google Shape;206;p73"/>
          <p:cNvSpPr/>
          <p:nvPr/>
        </p:nvSpPr>
        <p:spPr>
          <a:xfrm rot="10800000" flipH="1">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7" name="Google Shape;207;p73"/>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73"/>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333333"/>
              </a:buClr>
              <a:buSzPts val="2400"/>
              <a:buChar char="•"/>
              <a:defRPr sz="2400">
                <a:solidFill>
                  <a:srgbClr val="333333"/>
                </a:solidFill>
              </a:defRPr>
            </a:lvl1pPr>
            <a:lvl2pPr marL="914400" lvl="1" indent="-355600" algn="l">
              <a:lnSpc>
                <a:spcPct val="90000"/>
              </a:lnSpc>
              <a:spcBef>
                <a:spcPts val="500"/>
              </a:spcBef>
              <a:spcAft>
                <a:spcPts val="0"/>
              </a:spcAft>
              <a:buClr>
                <a:srgbClr val="333333"/>
              </a:buClr>
              <a:buSzPts val="2000"/>
              <a:buChar char="•"/>
              <a:defRPr sz="2000">
                <a:solidFill>
                  <a:srgbClr val="333333"/>
                </a:solidFill>
              </a:defRPr>
            </a:lvl2pPr>
            <a:lvl3pPr marL="1371600" lvl="2" indent="-342900" algn="l">
              <a:lnSpc>
                <a:spcPct val="90000"/>
              </a:lnSpc>
              <a:spcBef>
                <a:spcPts val="500"/>
              </a:spcBef>
              <a:spcAft>
                <a:spcPts val="0"/>
              </a:spcAft>
              <a:buClr>
                <a:srgbClr val="333333"/>
              </a:buClr>
              <a:buSzPts val="1800"/>
              <a:buChar char="•"/>
              <a:defRPr sz="1800">
                <a:solidFill>
                  <a:srgbClr val="333333"/>
                </a:solidFill>
              </a:defRPr>
            </a:lvl3pPr>
            <a:lvl4pPr marL="1828800" lvl="3" indent="-330200" algn="l">
              <a:lnSpc>
                <a:spcPct val="90000"/>
              </a:lnSpc>
              <a:spcBef>
                <a:spcPts val="500"/>
              </a:spcBef>
              <a:spcAft>
                <a:spcPts val="0"/>
              </a:spcAft>
              <a:buClr>
                <a:srgbClr val="333333"/>
              </a:buClr>
              <a:buSzPts val="1600"/>
              <a:buChar char="•"/>
              <a:defRPr sz="1600">
                <a:solidFill>
                  <a:srgbClr val="333333"/>
                </a:solidFill>
              </a:defRPr>
            </a:lvl4pPr>
            <a:lvl5pPr marL="2286000" lvl="4" indent="-330200" algn="l">
              <a:lnSpc>
                <a:spcPct val="90000"/>
              </a:lnSpc>
              <a:spcBef>
                <a:spcPts val="500"/>
              </a:spcBef>
              <a:spcAft>
                <a:spcPts val="0"/>
              </a:spcAft>
              <a:buClr>
                <a:srgbClr val="333333"/>
              </a:buClr>
              <a:buSzPts val="1600"/>
              <a:buChar char="•"/>
              <a:defRPr sz="1600">
                <a:solidFill>
                  <a:srgbClr val="333333"/>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7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413483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210"/>
        <p:cNvGrpSpPr/>
        <p:nvPr/>
      </p:nvGrpSpPr>
      <p:grpSpPr>
        <a:xfrm>
          <a:off x="0" y="0"/>
          <a:ext cx="0" cy="0"/>
          <a:chOff x="0" y="0"/>
          <a:chExt cx="0" cy="0"/>
        </a:xfrm>
      </p:grpSpPr>
      <p:sp>
        <p:nvSpPr>
          <p:cNvPr id="211" name="Google Shape;211;p74"/>
          <p:cNvSpPr/>
          <p:nvPr/>
        </p:nvSpPr>
        <p:spPr>
          <a:xfrm rot="10800000" flipH="1">
            <a:off x="0" y="0"/>
            <a:ext cx="12192000" cy="1540042"/>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2" name="Google Shape;212;p74"/>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chemeClr val="lt1"/>
              </a:buClr>
              <a:buSzPts val="4400"/>
              <a:buFont typeface="Arial"/>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74"/>
          <p:cNvSpPr txBox="1">
            <a:spLocks noGrp="1"/>
          </p:cNvSpPr>
          <p:nvPr>
            <p:ph type="body" idx="1"/>
          </p:nvPr>
        </p:nvSpPr>
        <p:spPr>
          <a:xfrm>
            <a:off x="380999" y="2436811"/>
            <a:ext cx="11506199" cy="383698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333333"/>
              </a:buClr>
              <a:buSzPts val="2400"/>
              <a:buChar char="•"/>
              <a:defRPr sz="2400">
                <a:solidFill>
                  <a:srgbClr val="333333"/>
                </a:solidFill>
              </a:defRPr>
            </a:lvl1pPr>
            <a:lvl2pPr marL="914400" lvl="1" indent="-355600" algn="l">
              <a:lnSpc>
                <a:spcPct val="90000"/>
              </a:lnSpc>
              <a:spcBef>
                <a:spcPts val="500"/>
              </a:spcBef>
              <a:spcAft>
                <a:spcPts val="0"/>
              </a:spcAft>
              <a:buClr>
                <a:srgbClr val="333333"/>
              </a:buClr>
              <a:buSzPts val="2000"/>
              <a:buChar char="•"/>
              <a:defRPr sz="2000">
                <a:solidFill>
                  <a:srgbClr val="333333"/>
                </a:solidFill>
              </a:defRPr>
            </a:lvl2pPr>
            <a:lvl3pPr marL="1371600" lvl="2" indent="-342900" algn="l">
              <a:lnSpc>
                <a:spcPct val="90000"/>
              </a:lnSpc>
              <a:spcBef>
                <a:spcPts val="500"/>
              </a:spcBef>
              <a:spcAft>
                <a:spcPts val="0"/>
              </a:spcAft>
              <a:buClr>
                <a:srgbClr val="333333"/>
              </a:buClr>
              <a:buSzPts val="1800"/>
              <a:buChar char="•"/>
              <a:defRPr sz="1800">
                <a:solidFill>
                  <a:srgbClr val="333333"/>
                </a:solidFill>
              </a:defRPr>
            </a:lvl3pPr>
            <a:lvl4pPr marL="1828800" lvl="3" indent="-330200" algn="l">
              <a:lnSpc>
                <a:spcPct val="90000"/>
              </a:lnSpc>
              <a:spcBef>
                <a:spcPts val="500"/>
              </a:spcBef>
              <a:spcAft>
                <a:spcPts val="0"/>
              </a:spcAft>
              <a:buClr>
                <a:srgbClr val="333333"/>
              </a:buClr>
              <a:buSzPts val="1600"/>
              <a:buChar char="•"/>
              <a:defRPr sz="1600">
                <a:solidFill>
                  <a:srgbClr val="333333"/>
                </a:solidFill>
              </a:defRPr>
            </a:lvl4pPr>
            <a:lvl5pPr marL="2286000" lvl="4" indent="-330200" algn="l">
              <a:lnSpc>
                <a:spcPct val="90000"/>
              </a:lnSpc>
              <a:spcBef>
                <a:spcPts val="500"/>
              </a:spcBef>
              <a:spcAft>
                <a:spcPts val="0"/>
              </a:spcAft>
              <a:buClr>
                <a:srgbClr val="333333"/>
              </a:buClr>
              <a:buSzPts val="1600"/>
              <a:buChar char="•"/>
              <a:defRPr sz="1600">
                <a:solidFill>
                  <a:srgbClr val="333333"/>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74"/>
          <p:cNvSpPr txBox="1">
            <a:spLocks noGrp="1"/>
          </p:cNvSpPr>
          <p:nvPr>
            <p:ph type="subTitle" idx="2"/>
          </p:nvPr>
        </p:nvSpPr>
        <p:spPr>
          <a:xfrm>
            <a:off x="380999" y="1796132"/>
            <a:ext cx="11506199" cy="61527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33333"/>
              </a:buClr>
              <a:buSzPts val="2400"/>
              <a:buNone/>
              <a:defRPr sz="2400" b="1" cap="none">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5" name="Google Shape;215;p7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899017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16"/>
        <p:cNvGrpSpPr/>
        <p:nvPr/>
      </p:nvGrpSpPr>
      <p:grpSpPr>
        <a:xfrm>
          <a:off x="0" y="0"/>
          <a:ext cx="0" cy="0"/>
          <a:chOff x="0" y="0"/>
          <a:chExt cx="0" cy="0"/>
        </a:xfrm>
      </p:grpSpPr>
      <p:sp>
        <p:nvSpPr>
          <p:cNvPr id="217" name="Google Shape;217;p75"/>
          <p:cNvSpPr/>
          <p:nvPr/>
        </p:nvSpPr>
        <p:spPr>
          <a:xfrm>
            <a:off x="0" y="1540042"/>
            <a:ext cx="12192000" cy="5317958"/>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8" name="Google Shape;218;p75"/>
          <p:cNvSpPr txBox="1">
            <a:spLocks noGrp="1"/>
          </p:cNvSpPr>
          <p:nvPr>
            <p:ph type="sldNum" idx="12"/>
          </p:nvPr>
        </p:nvSpPr>
        <p:spPr>
          <a:xfrm>
            <a:off x="11650133" y="635635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75"/>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75"/>
          <p:cNvSpPr txBox="1"/>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28157574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21"/>
        <p:cNvGrpSpPr/>
        <p:nvPr/>
      </p:nvGrpSpPr>
      <p:grpSpPr>
        <a:xfrm>
          <a:off x="0" y="0"/>
          <a:ext cx="0" cy="0"/>
          <a:chOff x="0" y="0"/>
          <a:chExt cx="0" cy="0"/>
        </a:xfrm>
      </p:grpSpPr>
      <p:sp>
        <p:nvSpPr>
          <p:cNvPr id="222" name="Google Shape;222;p76"/>
          <p:cNvSpPr/>
          <p:nvPr/>
        </p:nvSpPr>
        <p:spPr>
          <a:xfrm>
            <a:off x="6096000" y="0"/>
            <a:ext cx="6096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3" name="Google Shape;223;p76"/>
          <p:cNvSpPr>
            <a:spLocks noGrp="1"/>
          </p:cNvSpPr>
          <p:nvPr>
            <p:ph type="pic" idx="2"/>
          </p:nvPr>
        </p:nvSpPr>
        <p:spPr>
          <a:xfrm>
            <a:off x="6519863" y="398463"/>
            <a:ext cx="5265737" cy="6019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4" name="Google Shape;224;p76"/>
          <p:cNvSpPr txBox="1">
            <a:spLocks noGrp="1"/>
          </p:cNvSpPr>
          <p:nvPr>
            <p:ph type="body" idx="1"/>
          </p:nvPr>
        </p:nvSpPr>
        <p:spPr>
          <a:xfrm>
            <a:off x="558800" y="2141538"/>
            <a:ext cx="4978400" cy="1135062"/>
          </a:xfrm>
          <a:prstGeom prst="rect">
            <a:avLst/>
          </a:prstGeom>
          <a:noFill/>
          <a:ln w="25400" cap="flat" cmpd="sng">
            <a:solidFill>
              <a:srgbClr val="333333"/>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333333"/>
              </a:buClr>
              <a:buSzPts val="4400"/>
              <a:buNone/>
              <a:defRPr sz="4400" b="1" cap="none">
                <a:solidFill>
                  <a:srgbClr val="333333"/>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76"/>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33333"/>
              </a:buClr>
              <a:buSzPts val="2200"/>
              <a:buNone/>
              <a:defRPr sz="2200">
                <a:solidFill>
                  <a:srgbClr val="333333"/>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6" name="Google Shape;226;p76"/>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992293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227"/>
        <p:cNvGrpSpPr/>
        <p:nvPr/>
      </p:nvGrpSpPr>
      <p:grpSpPr>
        <a:xfrm>
          <a:off x="0" y="0"/>
          <a:ext cx="0" cy="0"/>
          <a:chOff x="0" y="0"/>
          <a:chExt cx="0" cy="0"/>
        </a:xfrm>
      </p:grpSpPr>
      <p:sp>
        <p:nvSpPr>
          <p:cNvPr id="228" name="Google Shape;228;p77"/>
          <p:cNvSpPr>
            <a:spLocks noGrp="1"/>
          </p:cNvSpPr>
          <p:nvPr>
            <p:ph type="pic" idx="2"/>
          </p:nvPr>
        </p:nvSpPr>
        <p:spPr>
          <a:xfrm>
            <a:off x="0" y="0"/>
            <a:ext cx="6096001"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9" name="Google Shape;229;p77"/>
          <p:cNvSpPr txBox="1">
            <a:spLocks noGrp="1"/>
          </p:cNvSpPr>
          <p:nvPr>
            <p:ph type="body" idx="1"/>
          </p:nvPr>
        </p:nvSpPr>
        <p:spPr>
          <a:xfrm>
            <a:off x="6096001" y="0"/>
            <a:ext cx="6096000" cy="6858000"/>
          </a:xfrm>
          <a:prstGeom prst="rect">
            <a:avLst/>
          </a:prstGeom>
          <a:solidFill>
            <a:srgbClr val="48595D"/>
          </a:solid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2800"/>
              <a:buNone/>
              <a:defRPr>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77"/>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77"/>
          <p:cNvSpPr txBox="1">
            <a:spLocks noGrp="1"/>
          </p:cNvSpPr>
          <p:nvPr>
            <p:ph type="subTitle" idx="4"/>
          </p:nvPr>
        </p:nvSpPr>
        <p:spPr>
          <a:xfrm>
            <a:off x="6871304"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2" name="Google Shape;232;p77"/>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1657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spTree>
      <p:nvGrpSpPr>
        <p:cNvPr id="1" name="Shape 233"/>
        <p:cNvGrpSpPr/>
        <p:nvPr/>
      </p:nvGrpSpPr>
      <p:grpSpPr>
        <a:xfrm>
          <a:off x="0" y="0"/>
          <a:ext cx="0" cy="0"/>
          <a:chOff x="0" y="0"/>
          <a:chExt cx="0" cy="0"/>
        </a:xfrm>
      </p:grpSpPr>
      <p:sp>
        <p:nvSpPr>
          <p:cNvPr id="234" name="Google Shape;234;p78"/>
          <p:cNvSpPr>
            <a:spLocks noGrp="1"/>
          </p:cNvSpPr>
          <p:nvPr>
            <p:ph type="pic" idx="2"/>
          </p:nvPr>
        </p:nvSpPr>
        <p:spPr>
          <a:xfrm>
            <a:off x="0" y="0"/>
            <a:ext cx="6096001"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35" name="Google Shape;235;p78"/>
          <p:cNvSpPr txBox="1">
            <a:spLocks noGrp="1"/>
          </p:cNvSpPr>
          <p:nvPr>
            <p:ph type="body" idx="1"/>
          </p:nvPr>
        </p:nvSpPr>
        <p:spPr>
          <a:xfrm>
            <a:off x="6096001" y="0"/>
            <a:ext cx="6096000" cy="6858000"/>
          </a:xfrm>
          <a:prstGeom prst="rect">
            <a:avLst/>
          </a:prstGeom>
          <a:solidFill>
            <a:srgbClr val="00B4E6"/>
          </a:solid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2800"/>
              <a:buNone/>
              <a:defRPr>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78"/>
          <p:cNvSpPr txBox="1">
            <a:spLocks noGrp="1"/>
          </p:cNvSpPr>
          <p:nvPr>
            <p:ph type="body" idx="3"/>
          </p:nvPr>
        </p:nvSpPr>
        <p:spPr>
          <a:xfrm>
            <a:off x="6879771" y="2141538"/>
            <a:ext cx="4978400"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78"/>
          <p:cNvSpPr txBox="1">
            <a:spLocks noGrp="1"/>
          </p:cNvSpPr>
          <p:nvPr>
            <p:ph type="subTitle" idx="4"/>
          </p:nvPr>
        </p:nvSpPr>
        <p:spPr>
          <a:xfrm>
            <a:off x="6871304" y="33836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8" name="Google Shape;238;p7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0554018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39"/>
        <p:cNvGrpSpPr/>
        <p:nvPr/>
      </p:nvGrpSpPr>
      <p:grpSpPr>
        <a:xfrm>
          <a:off x="0" y="0"/>
          <a:ext cx="0" cy="0"/>
          <a:chOff x="0" y="0"/>
          <a:chExt cx="0" cy="0"/>
        </a:xfrm>
      </p:grpSpPr>
      <p:sp>
        <p:nvSpPr>
          <p:cNvPr id="240" name="Google Shape;240;p79"/>
          <p:cNvSpPr/>
          <p:nvPr/>
        </p:nvSpPr>
        <p:spPr>
          <a:xfrm>
            <a:off x="0" y="1540042"/>
            <a:ext cx="12192000" cy="5317958"/>
          </a:xfrm>
          <a:custGeom>
            <a:avLst/>
            <a:gdLst/>
            <a:ahLst/>
            <a:cxnLst/>
            <a:rect l="l" t="t" r="r" b="b"/>
            <a:pathLst>
              <a:path w="12192000" h="5317958" extrusionOk="0">
                <a:moveTo>
                  <a:pt x="0" y="0"/>
                </a:moveTo>
                <a:lnTo>
                  <a:pt x="12192000" y="0"/>
                </a:lnTo>
                <a:lnTo>
                  <a:pt x="12192000" y="5317958"/>
                </a:lnTo>
                <a:lnTo>
                  <a:pt x="4539049" y="5317958"/>
                </a:lnTo>
                <a:lnTo>
                  <a:pt x="0" y="5317958"/>
                </a:lnTo>
                <a:lnTo>
                  <a:pt x="0" y="4733071"/>
                </a:lnTo>
                <a:close/>
              </a:path>
            </a:pathLst>
          </a:cu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1" name="Google Shape;241;p79"/>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79"/>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lvl1pPr lvl="0" algn="l">
              <a:lnSpc>
                <a:spcPct val="90000"/>
              </a:lnSpc>
              <a:spcBef>
                <a:spcPts val="0"/>
              </a:spcBef>
              <a:spcAft>
                <a:spcPts val="0"/>
              </a:spcAft>
              <a:buClr>
                <a:srgbClr val="48595D"/>
              </a:buClr>
              <a:buSzPts val="4400"/>
              <a:buFont typeface="Arial"/>
              <a:buNone/>
              <a:defRPr cap="none">
                <a:solidFill>
                  <a:srgbClr val="48595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79"/>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59038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244"/>
        <p:cNvGrpSpPr/>
        <p:nvPr/>
      </p:nvGrpSpPr>
      <p:grpSpPr>
        <a:xfrm>
          <a:off x="0" y="0"/>
          <a:ext cx="0" cy="0"/>
          <a:chOff x="0" y="0"/>
          <a:chExt cx="0" cy="0"/>
        </a:xfrm>
      </p:grpSpPr>
      <p:sp>
        <p:nvSpPr>
          <p:cNvPr id="245" name="Google Shape;245;p80"/>
          <p:cNvSpPr/>
          <p:nvPr/>
        </p:nvSpPr>
        <p:spPr>
          <a:xfrm>
            <a:off x="0" y="0"/>
            <a:ext cx="12192000" cy="6858000"/>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80"/>
          <p:cNvSpPr txBox="1">
            <a:spLocks noGrp="1"/>
          </p:cNvSpPr>
          <p:nvPr>
            <p:ph type="body" idx="1"/>
          </p:nvPr>
        </p:nvSpPr>
        <p:spPr>
          <a:xfrm>
            <a:off x="380999" y="2142067"/>
            <a:ext cx="11506199" cy="4034896"/>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80"/>
          <p:cNvSpPr txBox="1">
            <a:spLocks noGrp="1"/>
          </p:cNvSpPr>
          <p:nvPr>
            <p:ph type="title"/>
          </p:nvPr>
        </p:nvSpPr>
        <p:spPr>
          <a:xfrm>
            <a:off x="0" y="1"/>
            <a:ext cx="12192000" cy="939799"/>
          </a:xfrm>
          <a:prstGeom prst="rect">
            <a:avLst/>
          </a:prstGeom>
          <a:noFill/>
          <a:ln>
            <a:noFill/>
          </a:ln>
        </p:spPr>
        <p:txBody>
          <a:bodyPr spcFirstLastPara="1" wrap="square" lIns="91425" tIns="274300" rIns="91425" bIns="91425" anchor="t" anchorCtr="0">
            <a:normAutofit/>
          </a:bodyPr>
          <a:lstStyle>
            <a:lvl1pPr lvl="0" algn="l">
              <a:lnSpc>
                <a:spcPct val="90000"/>
              </a:lnSpc>
              <a:spcBef>
                <a:spcPts val="0"/>
              </a:spcBef>
              <a:spcAft>
                <a:spcPts val="0"/>
              </a:spcAft>
              <a:buClr>
                <a:srgbClr val="01B4E7"/>
              </a:buClr>
              <a:buSzPts val="4400"/>
              <a:buFont typeface="Arial"/>
              <a:buNone/>
              <a:defRPr sz="4400" cap="none">
                <a:solidFill>
                  <a:srgbClr val="01B4E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80"/>
          <p:cNvSpPr txBox="1">
            <a:spLocks noGrp="1"/>
          </p:cNvSpPr>
          <p:nvPr>
            <p:ph type="subTitle" idx="2"/>
          </p:nvPr>
        </p:nvSpPr>
        <p:spPr>
          <a:xfrm>
            <a:off x="380999" y="1012898"/>
            <a:ext cx="11365894" cy="60000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800"/>
              <a:buNone/>
              <a:defRPr sz="28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9" name="Google Shape;249;p80"/>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9173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50"/>
        <p:cNvGrpSpPr/>
        <p:nvPr/>
      </p:nvGrpSpPr>
      <p:grpSpPr>
        <a:xfrm>
          <a:off x="0" y="0"/>
          <a:ext cx="0" cy="0"/>
          <a:chOff x="0" y="0"/>
          <a:chExt cx="0" cy="0"/>
        </a:xfrm>
      </p:grpSpPr>
      <p:sp>
        <p:nvSpPr>
          <p:cNvPr id="251" name="Google Shape;251;p81"/>
          <p:cNvSpPr>
            <a:spLocks noGrp="1"/>
          </p:cNvSpPr>
          <p:nvPr>
            <p:ph type="pic" idx="2"/>
          </p:nvPr>
        </p:nvSpPr>
        <p:spPr>
          <a:xfrm>
            <a:off x="1" y="1"/>
            <a:ext cx="12192000" cy="240333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52" name="Google Shape;252;p81"/>
          <p:cNvSpPr/>
          <p:nvPr/>
        </p:nvSpPr>
        <p:spPr>
          <a:xfrm>
            <a:off x="0" y="2403335"/>
            <a:ext cx="12192000" cy="4454664"/>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3" name="Google Shape;253;p81"/>
          <p:cNvSpPr txBox="1">
            <a:spLocks noGrp="1"/>
          </p:cNvSpPr>
          <p:nvPr>
            <p:ph type="body" idx="1"/>
          </p:nvPr>
        </p:nvSpPr>
        <p:spPr>
          <a:xfrm>
            <a:off x="380999" y="2667653"/>
            <a:ext cx="11506199" cy="3773628"/>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lt1"/>
              </a:buClr>
              <a:buSzPts val="2400"/>
              <a:buChar char="•"/>
              <a:defRPr sz="2400">
                <a:solidFill>
                  <a:schemeClr val="lt1"/>
                </a:solidFill>
              </a:defRPr>
            </a:lvl1pPr>
            <a:lvl2pPr marL="914400" lvl="1" indent="-355600" algn="l">
              <a:lnSpc>
                <a:spcPct val="90000"/>
              </a:lnSpc>
              <a:spcBef>
                <a:spcPts val="500"/>
              </a:spcBef>
              <a:spcAft>
                <a:spcPts val="0"/>
              </a:spcAft>
              <a:buClr>
                <a:schemeClr val="lt1"/>
              </a:buClr>
              <a:buSzPts val="2000"/>
              <a:buChar char="•"/>
              <a:defRPr sz="2000">
                <a:solidFill>
                  <a:schemeClr val="lt1"/>
                </a:solidFill>
              </a:defRPr>
            </a:lvl2pPr>
            <a:lvl3pPr marL="1371600" lvl="2" indent="-342900" algn="l">
              <a:lnSpc>
                <a:spcPct val="90000"/>
              </a:lnSpc>
              <a:spcBef>
                <a:spcPts val="500"/>
              </a:spcBef>
              <a:spcAft>
                <a:spcPts val="0"/>
              </a:spcAft>
              <a:buClr>
                <a:schemeClr val="lt1"/>
              </a:buClr>
              <a:buSzPts val="1800"/>
              <a:buChar char="•"/>
              <a:defRPr sz="1800">
                <a:solidFill>
                  <a:schemeClr val="lt1"/>
                </a:solidFill>
              </a:defRPr>
            </a:lvl3pPr>
            <a:lvl4pPr marL="1828800" lvl="3" indent="-330200" algn="l">
              <a:lnSpc>
                <a:spcPct val="90000"/>
              </a:lnSpc>
              <a:spcBef>
                <a:spcPts val="500"/>
              </a:spcBef>
              <a:spcAft>
                <a:spcPts val="0"/>
              </a:spcAft>
              <a:buClr>
                <a:schemeClr val="lt1"/>
              </a:buClr>
              <a:buSzPts val="1600"/>
              <a:buChar char="•"/>
              <a:defRPr sz="1600">
                <a:solidFill>
                  <a:schemeClr val="lt1"/>
                </a:solidFill>
              </a:defRPr>
            </a:lvl4pPr>
            <a:lvl5pPr marL="2286000" lvl="4" indent="-330200" algn="l">
              <a:lnSpc>
                <a:spcPct val="90000"/>
              </a:lnSpc>
              <a:spcBef>
                <a:spcPts val="500"/>
              </a:spcBef>
              <a:spcAft>
                <a:spcPts val="0"/>
              </a:spcAft>
              <a:buClr>
                <a:schemeClr val="lt1"/>
              </a:buClr>
              <a:buSzPts val="1600"/>
              <a:buChar char="•"/>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81"/>
          <p:cNvSpPr txBox="1">
            <a:spLocks noGrp="1"/>
          </p:cNvSpPr>
          <p:nvPr>
            <p:ph type="body" idx="3"/>
          </p:nvPr>
        </p:nvSpPr>
        <p:spPr>
          <a:xfrm>
            <a:off x="0" y="0"/>
            <a:ext cx="12192000" cy="2419070"/>
          </a:xfrm>
          <a:prstGeom prst="rect">
            <a:avLst/>
          </a:prstGeom>
          <a:solidFill>
            <a:srgbClr val="48595D">
              <a:alpha val="69803"/>
            </a:srgbClr>
          </a:solidFill>
          <a:ln>
            <a:noFill/>
          </a:ln>
        </p:spPr>
        <p:txBody>
          <a:bodyPr spcFirstLastPara="1" wrap="square" lIns="822950" tIns="4572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b="1">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81"/>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24051650"/>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56"/>
        <p:cNvGrpSpPr/>
        <p:nvPr/>
      </p:nvGrpSpPr>
      <p:grpSpPr>
        <a:xfrm>
          <a:off x="0" y="0"/>
          <a:ext cx="0" cy="0"/>
          <a:chOff x="0" y="0"/>
          <a:chExt cx="0" cy="0"/>
        </a:xfrm>
      </p:grpSpPr>
      <p:sp>
        <p:nvSpPr>
          <p:cNvPr id="257" name="Google Shape;257;p82"/>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58" name="Google Shape;258;p82"/>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82"/>
          <p:cNvSpPr txBox="1">
            <a:spLocks noGrp="1"/>
          </p:cNvSpPr>
          <p:nvPr>
            <p:ph type="body" idx="3"/>
          </p:nvPr>
        </p:nvSpPr>
        <p:spPr>
          <a:xfrm>
            <a:off x="719138" y="1358900"/>
            <a:ext cx="3860800" cy="2434167"/>
          </a:xfrm>
          <a:prstGeom prst="rect">
            <a:avLst/>
          </a:prstGeom>
          <a:noFill/>
          <a:ln w="50800" cap="flat" cmpd="sng">
            <a:solidFill>
              <a:schemeClr val="lt1"/>
            </a:solidFill>
            <a:prstDash val="solid"/>
            <a:round/>
            <a:headEnd type="none" w="sm" len="sm"/>
            <a:tailEnd type="none" w="sm" len="sm"/>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82"/>
          <p:cNvSpPr txBox="1">
            <a:spLocks noGrp="1"/>
          </p:cNvSpPr>
          <p:nvPr>
            <p:ph type="body" idx="4"/>
          </p:nvPr>
        </p:nvSpPr>
        <p:spPr>
          <a:xfrm>
            <a:off x="719138" y="3793068"/>
            <a:ext cx="3860800" cy="651932"/>
          </a:xfrm>
          <a:prstGeom prst="rect">
            <a:avLst/>
          </a:prstGeom>
          <a:noFill/>
          <a:ln w="50800" cap="flat" cmpd="sng">
            <a:solidFill>
              <a:schemeClr val="lt1"/>
            </a:solidFill>
            <a:prstDash val="solid"/>
            <a:round/>
            <a:headEnd type="none" w="sm" len="sm"/>
            <a:tailEnd type="none" w="sm" len="sm"/>
          </a:ln>
        </p:spPr>
        <p:txBody>
          <a:bodyPr spcFirstLastPara="1" wrap="square" lIns="91425" tIns="0" rIns="91425" bIns="0" anchor="ctr" anchorCtr="0">
            <a:noAutofit/>
          </a:bodyPr>
          <a:lstStyle>
            <a:lvl1pPr marL="457200" lvl="0" indent="-22860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3300"/>
              <a:buFont typeface="Arial"/>
              <a:buNone/>
              <a:defRPr sz="3300">
                <a:solidFill>
                  <a:schemeClr val="lt1"/>
                </a:solidFill>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141474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262"/>
        <p:cNvGrpSpPr/>
        <p:nvPr/>
      </p:nvGrpSpPr>
      <p:grpSpPr>
        <a:xfrm>
          <a:off x="0" y="0"/>
          <a:ext cx="0" cy="0"/>
          <a:chOff x="0" y="0"/>
          <a:chExt cx="0" cy="0"/>
        </a:xfrm>
      </p:grpSpPr>
      <p:sp>
        <p:nvSpPr>
          <p:cNvPr id="263" name="Google Shape;263;p83"/>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4" name="Google Shape;264;p83"/>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lvl="0" indent="-228600" algn="l">
              <a:lnSpc>
                <a:spcPct val="90000"/>
              </a:lnSpc>
              <a:spcBef>
                <a:spcPts val="1000"/>
              </a:spcBef>
              <a:spcAft>
                <a:spcPts val="0"/>
              </a:spcAft>
              <a:buClr>
                <a:schemeClr val="lt1"/>
              </a:buClr>
              <a:buSzPts val="6600"/>
              <a:buNone/>
              <a:defRPr sz="6600" b="1" cap="none">
                <a:solidFill>
                  <a:schemeClr val="lt1"/>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83"/>
          <p:cNvSpPr txBox="1">
            <a:spLocks noGrp="1"/>
          </p:cNvSpPr>
          <p:nvPr>
            <p:ph type="subTitle" idx="3"/>
          </p:nvPr>
        </p:nvSpPr>
        <p:spPr>
          <a:xfrm>
            <a:off x="296333" y="3345532"/>
            <a:ext cx="4986867" cy="19757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3300"/>
              <a:buNone/>
              <a:defRPr sz="33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6" name="Google Shape;266;p83"/>
          <p:cNvSpPr txBox="1">
            <a:spLocks noGrp="1"/>
          </p:cNvSpPr>
          <p:nvPr>
            <p:ph type="body" idx="4"/>
          </p:nvPr>
        </p:nvSpPr>
        <p:spPr>
          <a:xfrm>
            <a:off x="296332" y="2141538"/>
            <a:ext cx="5906347" cy="1135062"/>
          </a:xfrm>
          <a:prstGeom prst="rect">
            <a:avLst/>
          </a:prstGeom>
          <a:noFill/>
          <a:ln w="25400" cap="flat" cmpd="sng">
            <a:solidFill>
              <a:srgbClr val="EFF4FC"/>
            </a:solidFill>
            <a:prstDash val="solid"/>
            <a:round/>
            <a:headEnd type="none" w="sm" len="sm"/>
            <a:tailEnd type="none" w="sm" len="sm"/>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4400"/>
              <a:buNone/>
              <a:defRPr sz="4400" b="1" cap="none">
                <a:solidFill>
                  <a:schemeClr val="lt1"/>
                </a:solidFill>
                <a:latin typeface="Arial"/>
                <a:ea typeface="Arial"/>
                <a:cs typeface="Arial"/>
                <a:sym typeface="Aria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8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12988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355434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spTree>
      <p:nvGrpSpPr>
        <p:cNvPr id="1" name="Shape 27"/>
        <p:cNvGrpSpPr/>
        <p:nvPr/>
      </p:nvGrpSpPr>
      <p:grpSpPr>
        <a:xfrm>
          <a:off x="0" y="0"/>
          <a:ext cx="0" cy="0"/>
          <a:chOff x="0" y="0"/>
          <a:chExt cx="0" cy="0"/>
        </a:xfrm>
      </p:grpSpPr>
      <p:sp>
        <p:nvSpPr>
          <p:cNvPr id="28" name="Google Shape;28;p35"/>
          <p:cNvSpPr txBox="1">
            <a:spLocks noGrp="1"/>
          </p:cNvSpPr>
          <p:nvPr>
            <p:ph type="subTitle" idx="1"/>
          </p:nvPr>
        </p:nvSpPr>
        <p:spPr>
          <a:xfrm>
            <a:off x="342900" y="4120063"/>
            <a:ext cx="11506200" cy="465667"/>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rgbClr val="005DAA"/>
              </a:buClr>
              <a:buSzPts val="3200"/>
              <a:buNone/>
              <a:defRPr sz="3200" b="1">
                <a:solidFill>
                  <a:srgbClr val="005DAA"/>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35"/>
          <p:cNvSpPr txBox="1">
            <a:spLocks noGrp="1"/>
          </p:cNvSpPr>
          <p:nvPr>
            <p:ph type="title"/>
          </p:nvPr>
        </p:nvSpPr>
        <p:spPr>
          <a:xfrm>
            <a:off x="342900" y="3298132"/>
            <a:ext cx="11506200" cy="821931"/>
          </a:xfrm>
          <a:prstGeom prst="rect">
            <a:avLst/>
          </a:prstGeom>
          <a:noFill/>
          <a:ln>
            <a:noFill/>
          </a:ln>
        </p:spPr>
        <p:txBody>
          <a:bodyPr spcFirstLastPara="1" wrap="square" lIns="91425" tIns="0" rIns="91425" bIns="91425" anchor="b" anchorCtr="0">
            <a:normAutofit/>
          </a:bodyPr>
          <a:lstStyle>
            <a:lvl1pPr lvl="0" algn="ctr">
              <a:lnSpc>
                <a:spcPct val="90000"/>
              </a:lnSpc>
              <a:spcBef>
                <a:spcPts val="0"/>
              </a:spcBef>
              <a:spcAft>
                <a:spcPts val="0"/>
              </a:spcAft>
              <a:buClr>
                <a:srgbClr val="005DAA"/>
              </a:buClr>
              <a:buSzPts val="4800"/>
              <a:buFont typeface="Arial"/>
              <a:buNone/>
              <a:defRPr sz="4800" b="1" cap="none">
                <a:solidFill>
                  <a:srgbClr val="005DA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0" name="Google Shape;30;p35"/>
          <p:cNvPicPr preferRelativeResize="0"/>
          <p:nvPr/>
        </p:nvPicPr>
        <p:blipFill rotWithShape="1">
          <a:blip r:embed="rId2">
            <a:alphaModFix/>
          </a:blip>
          <a:srcRect/>
          <a:stretch/>
        </p:blipFill>
        <p:spPr>
          <a:xfrm>
            <a:off x="485503" y="323243"/>
            <a:ext cx="2609627" cy="2619982"/>
          </a:xfrm>
          <a:prstGeom prst="rect">
            <a:avLst/>
          </a:prstGeom>
          <a:noFill/>
          <a:ln>
            <a:noFill/>
          </a:ln>
        </p:spPr>
      </p:pic>
    </p:spTree>
    <p:extLst>
      <p:ext uri="{BB962C8B-B14F-4D97-AF65-F5344CB8AC3E}">
        <p14:creationId xmlns:p14="http://schemas.microsoft.com/office/powerpoint/2010/main" val="3711308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31"/>
        <p:cNvGrpSpPr/>
        <p:nvPr/>
      </p:nvGrpSpPr>
      <p:grpSpPr>
        <a:xfrm>
          <a:off x="0" y="0"/>
          <a:ext cx="0" cy="0"/>
          <a:chOff x="0" y="0"/>
          <a:chExt cx="0" cy="0"/>
        </a:xfrm>
      </p:grpSpPr>
    </p:spTree>
    <p:extLst>
      <p:ext uri="{BB962C8B-B14F-4D97-AF65-F5344CB8AC3E}">
        <p14:creationId xmlns:p14="http://schemas.microsoft.com/office/powerpoint/2010/main" val="33109517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2"/>
        <p:cNvGrpSpPr/>
        <p:nvPr/>
      </p:nvGrpSpPr>
      <p:grpSpPr>
        <a:xfrm>
          <a:off x="0" y="0"/>
          <a:ext cx="0" cy="0"/>
          <a:chOff x="0" y="0"/>
          <a:chExt cx="0" cy="0"/>
        </a:xfrm>
      </p:grpSpPr>
      <p:sp>
        <p:nvSpPr>
          <p:cNvPr id="33" name="Google Shape;33;p37"/>
          <p:cNvSpPr>
            <a:spLocks noGrp="1"/>
          </p:cNvSpPr>
          <p:nvPr>
            <p:ph type="pic" idx="2"/>
          </p:nvPr>
        </p:nvSpPr>
        <p:spPr>
          <a:xfrm>
            <a:off x="0" y="0"/>
            <a:ext cx="12192000" cy="5043713"/>
          </a:xfrm>
          <a:prstGeom prst="rect">
            <a:avLst/>
          </a:prstGeom>
          <a:noFill/>
          <a:ln>
            <a:noFill/>
          </a:ln>
        </p:spPr>
      </p:sp>
      <p:sp>
        <p:nvSpPr>
          <p:cNvPr id="34" name="Google Shape;34;p37"/>
          <p:cNvSpPr/>
          <p:nvPr/>
        </p:nvSpPr>
        <p:spPr>
          <a:xfrm>
            <a:off x="0" y="0"/>
            <a:ext cx="12192000" cy="5043713"/>
          </a:xfrm>
          <a:prstGeom prst="rect">
            <a:avLst/>
          </a:prstGeom>
          <a:solidFill>
            <a:schemeClr val="dk1">
              <a:alpha val="49803"/>
            </a:schemeClr>
          </a:solidFill>
          <a:ln>
            <a:noFill/>
          </a:ln>
        </p:spPr>
        <p:txBody>
          <a:bodyPr spcFirstLastPara="1" wrap="square" lIns="91425" tIns="274300" rIns="91425" bIns="45700" anchor="b" anchorCtr="0">
            <a:noAutofit/>
          </a:bodyPr>
          <a:lstStyle/>
          <a:p>
            <a:pPr marL="0" marR="0" lvl="0" indent="0" algn="l" rtl="0">
              <a:spcBef>
                <a:spcPts val="0"/>
              </a:spcBef>
              <a:spcAft>
                <a:spcPts val="0"/>
              </a:spcAft>
              <a:buNone/>
            </a:pPr>
            <a:r>
              <a:rPr lang="en-US" sz="1800" b="0" i="0" u="none" strike="noStrike" cap="none">
                <a:solidFill>
                  <a:schemeClr val="lt1"/>
                </a:solidFill>
                <a:latin typeface="Arial"/>
                <a:ea typeface="Arial"/>
                <a:cs typeface="Arial"/>
                <a:sym typeface="Arial"/>
              </a:rPr>
              <a:t>z</a:t>
            </a:r>
            <a:endParaRPr/>
          </a:p>
        </p:txBody>
      </p:sp>
      <p:sp>
        <p:nvSpPr>
          <p:cNvPr id="35" name="Google Shape;35;p37"/>
          <p:cNvSpPr/>
          <p:nvPr/>
        </p:nvSpPr>
        <p:spPr>
          <a:xfrm>
            <a:off x="0" y="5043714"/>
            <a:ext cx="12192000" cy="1814286"/>
          </a:xfrm>
          <a:prstGeom prst="rect">
            <a:avLst/>
          </a:prstGeom>
          <a:solidFill>
            <a:srgbClr val="4859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6" name="Google Shape;36;p37"/>
          <p:cNvSpPr txBox="1">
            <a:spLocks noGrp="1"/>
          </p:cNvSpPr>
          <p:nvPr>
            <p:ph type="body" idx="1"/>
          </p:nvPr>
        </p:nvSpPr>
        <p:spPr>
          <a:xfrm>
            <a:off x="296333" y="5297713"/>
            <a:ext cx="9733038" cy="635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1B0E3"/>
              </a:buClr>
              <a:buSzPts val="4400"/>
              <a:buNone/>
              <a:defRPr sz="4400" b="1" cap="none">
                <a:solidFill>
                  <a:srgbClr val="01B0E3"/>
                </a:solidFill>
                <a:latin typeface="Arial"/>
                <a:ea typeface="Arial"/>
                <a:cs typeface="Arial"/>
                <a:sym typeface="Arial"/>
              </a:defRPr>
            </a:lvl1pPr>
            <a:lvl2pPr marL="914400" lvl="1" indent="-228600" algn="ctr">
              <a:lnSpc>
                <a:spcPct val="90000"/>
              </a:lnSpc>
              <a:spcBef>
                <a:spcPts val="500"/>
              </a:spcBef>
              <a:spcAft>
                <a:spcPts val="0"/>
              </a:spcAft>
              <a:buClr>
                <a:schemeClr val="lt1"/>
              </a:buClr>
              <a:buSzPts val="2000"/>
              <a:buNone/>
              <a:defRPr sz="2000">
                <a:solidFill>
                  <a:schemeClr val="lt1"/>
                </a:solidFill>
              </a:defRPr>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7"/>
          <p:cNvSpPr txBox="1">
            <a:spLocks noGrp="1"/>
          </p:cNvSpPr>
          <p:nvPr>
            <p:ph type="subTitle" idx="3"/>
          </p:nvPr>
        </p:nvSpPr>
        <p:spPr>
          <a:xfrm>
            <a:off x="296333" y="6042779"/>
            <a:ext cx="9733038" cy="46566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800"/>
              <a:buNone/>
              <a:defRPr sz="2800" b="1">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 name="Google Shape;38;p37"/>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Arial"/>
                <a:ea typeface="Arial"/>
                <a:cs typeface="Arial"/>
                <a:sym typeface="Arial"/>
              </a:defRPr>
            </a:lvl1pPr>
            <a:lvl2pPr marL="0" lvl="1" indent="0" algn="r">
              <a:spcBef>
                <a:spcPts val="0"/>
              </a:spcBef>
              <a:buNone/>
              <a:defRPr sz="1200" b="0" i="0" u="none" strike="noStrike" cap="none">
                <a:solidFill>
                  <a:schemeClr val="lt1"/>
                </a:solidFill>
                <a:latin typeface="Arial"/>
                <a:ea typeface="Arial"/>
                <a:cs typeface="Arial"/>
                <a:sym typeface="Arial"/>
              </a:defRPr>
            </a:lvl2pPr>
            <a:lvl3pPr marL="0" lvl="2" indent="0" algn="r">
              <a:spcBef>
                <a:spcPts val="0"/>
              </a:spcBef>
              <a:buNone/>
              <a:defRPr sz="1200" b="0" i="0" u="none" strike="noStrike" cap="none">
                <a:solidFill>
                  <a:schemeClr val="lt1"/>
                </a:solidFill>
                <a:latin typeface="Arial"/>
                <a:ea typeface="Arial"/>
                <a:cs typeface="Arial"/>
                <a:sym typeface="Arial"/>
              </a:defRPr>
            </a:lvl3pPr>
            <a:lvl4pPr marL="0" lvl="3" indent="0" algn="r">
              <a:spcBef>
                <a:spcPts val="0"/>
              </a:spcBef>
              <a:buNone/>
              <a:defRPr sz="1200" b="0" i="0" u="none" strike="noStrike" cap="none">
                <a:solidFill>
                  <a:schemeClr val="lt1"/>
                </a:solidFill>
                <a:latin typeface="Arial"/>
                <a:ea typeface="Arial"/>
                <a:cs typeface="Arial"/>
                <a:sym typeface="Arial"/>
              </a:defRPr>
            </a:lvl4pPr>
            <a:lvl5pPr marL="0" lvl="4" indent="0" algn="r">
              <a:spcBef>
                <a:spcPts val="0"/>
              </a:spcBef>
              <a:buNone/>
              <a:defRPr sz="1200" b="0" i="0" u="none" strike="noStrike" cap="none">
                <a:solidFill>
                  <a:schemeClr val="lt1"/>
                </a:solidFill>
                <a:latin typeface="Arial"/>
                <a:ea typeface="Arial"/>
                <a:cs typeface="Arial"/>
                <a:sym typeface="Arial"/>
              </a:defRPr>
            </a:lvl5pPr>
            <a:lvl6pPr marL="0" lvl="5" indent="0" algn="r">
              <a:spcBef>
                <a:spcPts val="0"/>
              </a:spcBef>
              <a:buNone/>
              <a:defRPr sz="1200" b="0" i="0" u="none" strike="noStrike" cap="none">
                <a:solidFill>
                  <a:schemeClr val="lt1"/>
                </a:solidFill>
                <a:latin typeface="Arial"/>
                <a:ea typeface="Arial"/>
                <a:cs typeface="Arial"/>
                <a:sym typeface="Arial"/>
              </a:defRPr>
            </a:lvl6pPr>
            <a:lvl7pPr marL="0" lvl="6" indent="0" algn="r">
              <a:spcBef>
                <a:spcPts val="0"/>
              </a:spcBef>
              <a:buNone/>
              <a:defRPr sz="1200" b="0" i="0" u="none" strike="noStrike" cap="none">
                <a:solidFill>
                  <a:schemeClr val="lt1"/>
                </a:solidFill>
                <a:latin typeface="Arial"/>
                <a:ea typeface="Arial"/>
                <a:cs typeface="Arial"/>
                <a:sym typeface="Arial"/>
              </a:defRPr>
            </a:lvl7pPr>
            <a:lvl8pPr marL="0" lvl="7" indent="0" algn="r">
              <a:spcBef>
                <a:spcPts val="0"/>
              </a:spcBef>
              <a:buNone/>
              <a:defRPr sz="1200" b="0" i="0" u="none" strike="noStrike" cap="none">
                <a:solidFill>
                  <a:schemeClr val="lt1"/>
                </a:solidFill>
                <a:latin typeface="Arial"/>
                <a:ea typeface="Arial"/>
                <a:cs typeface="Arial"/>
                <a:sym typeface="Arial"/>
              </a:defRPr>
            </a:lvl8pPr>
            <a:lvl9pPr marL="0" lvl="8" indent="0" algn="r">
              <a:spcBef>
                <a:spcPts val="0"/>
              </a:spcBef>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46329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tags" Target="../tags/tag3.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theme" Target="../theme/theme2.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theme" Target="../theme/theme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theme" Target="../theme/theme6.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7.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77"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0C50CD-E178-4744-9B35-B2F624D6C5E9}" type="datetimeFigureOut">
              <a:rPr lang="en-US" smtClean="0"/>
              <a:pPr/>
              <a:t>9/21/2025</a:t>
            </a:fld>
            <a:endParaRPr lang="en-US"/>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CC95F-0247-41B6-91CF-DC97C76A7088}" type="slidenum">
              <a:rPr lang="en-US" smtClean="0"/>
              <a:pPr/>
              <a:t>‹#›</a:t>
            </a:fld>
            <a:endParaRPr lang="en-US"/>
          </a:p>
        </p:txBody>
      </p:sp>
      <p:sp>
        <p:nvSpPr>
          <p:cNvPr id="7" name="Rectangle 6" hidden="1">
            <a:extLst>
              <a:ext uri="{FF2B5EF4-FFF2-40B4-BE49-F238E27FC236}">
                <a16:creationId xmlns:a16="http://schemas.microsoft.com/office/drawing/2014/main" id="{3AC13BC4-26FC-48BA-BD55-B5F6F84290EA}"/>
              </a:ext>
            </a:extLst>
          </p:cNvPr>
          <p:cNvSpPr/>
          <p:nvPr/>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6"/>
    </p:custDataLst>
    <p:extLst>
      <p:ext uri="{BB962C8B-B14F-4D97-AF65-F5344CB8AC3E}">
        <p14:creationId xmlns:p14="http://schemas.microsoft.com/office/powerpoint/2010/main" val="5363865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08F7B-4A1A-F5FB-3AA1-28C8A55C8A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9AF592-EF3C-7C5C-1343-641B8EDD24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B9DF46-9272-8392-1D7E-E04875076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777C4-96F8-4CF4-B561-37827B9B1EE0}" type="datetimeFigureOut">
              <a:rPr lang="en-US" smtClean="0"/>
              <a:t>9/21/2025</a:t>
            </a:fld>
            <a:endParaRPr lang="en-US"/>
          </a:p>
        </p:txBody>
      </p:sp>
      <p:sp>
        <p:nvSpPr>
          <p:cNvPr id="5" name="Footer Placeholder 4">
            <a:extLst>
              <a:ext uri="{FF2B5EF4-FFF2-40B4-BE49-F238E27FC236}">
                <a16:creationId xmlns:a16="http://schemas.microsoft.com/office/drawing/2014/main" id="{0E1ADAD5-EC5C-196C-63DB-A42C4916B8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E0115E-7485-704B-FAB6-EA71A67D79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E5E4D0-622A-4DEF-88E7-38433C9E9CAA}" type="slidenum">
              <a:rPr lang="en-US" smtClean="0"/>
              <a:t>‹#›</a:t>
            </a:fld>
            <a:endParaRPr lang="en-US"/>
          </a:p>
        </p:txBody>
      </p:sp>
    </p:spTree>
    <p:extLst>
      <p:ext uri="{BB962C8B-B14F-4D97-AF65-F5344CB8AC3E}">
        <p14:creationId xmlns:p14="http://schemas.microsoft.com/office/powerpoint/2010/main" val="37631028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09585"/>
            <a:fld id="{C764DE79-268F-4C1A-8933-263129D2AF90}" type="datetimeFigureOut">
              <a:rPr lang="en-US" smtClean="0">
                <a:solidFill>
                  <a:prstClr val="black">
                    <a:tint val="75000"/>
                  </a:prstClr>
                </a:solidFill>
              </a:rPr>
              <a:pPr defTabSz="609585"/>
              <a:t>9/21/2025</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09585"/>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09585"/>
            <a:fld id="{48F63A3B-78C7-47BE-AE5E-E10140E04643}" type="slidenum">
              <a:rPr lang="en-US" smtClean="0">
                <a:solidFill>
                  <a:prstClr val="black">
                    <a:tint val="75000"/>
                  </a:prstClr>
                </a:solidFill>
              </a:rPr>
              <a:pPr defTabSz="609585"/>
              <a:t>‹#›</a:t>
            </a:fld>
            <a:endParaRPr lang="en-US">
              <a:solidFill>
                <a:prstClr val="black">
                  <a:tint val="75000"/>
                </a:prstClr>
              </a:solidFill>
            </a:endParaRPr>
          </a:p>
        </p:txBody>
      </p:sp>
    </p:spTree>
    <p:extLst>
      <p:ext uri="{BB962C8B-B14F-4D97-AF65-F5344CB8AC3E}">
        <p14:creationId xmlns:p14="http://schemas.microsoft.com/office/powerpoint/2010/main" val="419485171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sp>
        <p:nvSpPr>
          <p:cNvPr id="139" name="Google Shape;139;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0" name="Google Shape;140;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1" name="Google Shape;14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2" name="Google Shape;14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3" name="Google Shape;14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Arial"/>
                <a:ea typeface="Arial"/>
                <a:cs typeface="Arial"/>
                <a:sym typeface="Arial"/>
              </a:defRPr>
            </a:lvl1pPr>
            <a:lvl2pPr marL="0" marR="0" lvl="1" indent="0" algn="r" rtl="0">
              <a:spcBef>
                <a:spcPts val="0"/>
              </a:spcBef>
              <a:buNone/>
              <a:defRPr sz="1200">
                <a:solidFill>
                  <a:srgbClr val="888888"/>
                </a:solidFill>
                <a:latin typeface="Arial"/>
                <a:ea typeface="Arial"/>
                <a:cs typeface="Arial"/>
                <a:sym typeface="Arial"/>
              </a:defRPr>
            </a:lvl2pPr>
            <a:lvl3pPr marL="0" marR="0" lvl="2" indent="0" algn="r" rtl="0">
              <a:spcBef>
                <a:spcPts val="0"/>
              </a:spcBef>
              <a:buNone/>
              <a:defRPr sz="1200">
                <a:solidFill>
                  <a:srgbClr val="888888"/>
                </a:solidFill>
                <a:latin typeface="Arial"/>
                <a:ea typeface="Arial"/>
                <a:cs typeface="Arial"/>
                <a:sym typeface="Arial"/>
              </a:defRPr>
            </a:lvl3pPr>
            <a:lvl4pPr marL="0" marR="0" lvl="3" indent="0" algn="r" rtl="0">
              <a:spcBef>
                <a:spcPts val="0"/>
              </a:spcBef>
              <a:buNone/>
              <a:defRPr sz="1200">
                <a:solidFill>
                  <a:srgbClr val="888888"/>
                </a:solidFill>
                <a:latin typeface="Arial"/>
                <a:ea typeface="Arial"/>
                <a:cs typeface="Arial"/>
                <a:sym typeface="Arial"/>
              </a:defRPr>
            </a:lvl4pPr>
            <a:lvl5pPr marL="0" marR="0" lvl="4" indent="0" algn="r" rtl="0">
              <a:spcBef>
                <a:spcPts val="0"/>
              </a:spcBef>
              <a:buNone/>
              <a:defRPr sz="1200">
                <a:solidFill>
                  <a:srgbClr val="888888"/>
                </a:solidFill>
                <a:latin typeface="Arial"/>
                <a:ea typeface="Arial"/>
                <a:cs typeface="Arial"/>
                <a:sym typeface="Arial"/>
              </a:defRPr>
            </a:lvl5pPr>
            <a:lvl6pPr marL="0" marR="0" lvl="5" indent="0" algn="r" rtl="0">
              <a:spcBef>
                <a:spcPts val="0"/>
              </a:spcBef>
              <a:buNone/>
              <a:defRPr sz="1200">
                <a:solidFill>
                  <a:srgbClr val="888888"/>
                </a:solidFill>
                <a:latin typeface="Arial"/>
                <a:ea typeface="Arial"/>
                <a:cs typeface="Arial"/>
                <a:sym typeface="Arial"/>
              </a:defRPr>
            </a:lvl6pPr>
            <a:lvl7pPr marL="0" marR="0" lvl="6" indent="0" algn="r" rtl="0">
              <a:spcBef>
                <a:spcPts val="0"/>
              </a:spcBef>
              <a:buNone/>
              <a:defRPr sz="1200">
                <a:solidFill>
                  <a:srgbClr val="888888"/>
                </a:solidFill>
                <a:latin typeface="Arial"/>
                <a:ea typeface="Arial"/>
                <a:cs typeface="Arial"/>
                <a:sym typeface="Arial"/>
              </a:defRPr>
            </a:lvl7pPr>
            <a:lvl8pPr marL="0" marR="0" lvl="7" indent="0" algn="r" rtl="0">
              <a:spcBef>
                <a:spcPts val="0"/>
              </a:spcBef>
              <a:buNone/>
              <a:defRPr sz="1200">
                <a:solidFill>
                  <a:srgbClr val="888888"/>
                </a:solidFill>
                <a:latin typeface="Arial"/>
                <a:ea typeface="Arial"/>
                <a:cs typeface="Arial"/>
                <a:sym typeface="Arial"/>
              </a:defRPr>
            </a:lvl8pPr>
            <a:lvl9pPr marL="0" marR="0" lvl="8" indent="0" algn="r" rtl="0">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44" name="Google Shape;144;p44"/>
          <p:cNvGrpSpPr/>
          <p:nvPr/>
        </p:nvGrpSpPr>
        <p:grpSpPr>
          <a:xfrm>
            <a:off x="6366050" y="6984916"/>
            <a:ext cx="4987750" cy="451900"/>
            <a:chOff x="91018" y="6984916"/>
            <a:chExt cx="4987750" cy="451900"/>
          </a:xfrm>
        </p:grpSpPr>
        <p:grpSp>
          <p:nvGrpSpPr>
            <p:cNvPr id="145" name="Google Shape;145;p44"/>
            <p:cNvGrpSpPr/>
            <p:nvPr/>
          </p:nvGrpSpPr>
          <p:grpSpPr>
            <a:xfrm>
              <a:off x="1383401" y="6984916"/>
              <a:ext cx="3695367" cy="430864"/>
              <a:chOff x="1316510" y="6885708"/>
              <a:chExt cx="3695367" cy="430864"/>
            </a:xfrm>
          </p:grpSpPr>
          <p:sp>
            <p:nvSpPr>
              <p:cNvPr id="146" name="Google Shape;146;p44"/>
              <p:cNvSpPr/>
              <p:nvPr/>
            </p:nvSpPr>
            <p:spPr>
              <a:xfrm>
                <a:off x="1316510" y="6885708"/>
                <a:ext cx="893202" cy="202251"/>
              </a:xfrm>
              <a:prstGeom prst="rect">
                <a:avLst/>
              </a:prstGeom>
              <a:solidFill>
                <a:srgbClr val="17458F"/>
              </a:solid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Royal Blue</a:t>
                </a:r>
                <a:br>
                  <a:rPr lang="en-US" sz="700">
                    <a:solidFill>
                      <a:schemeClr val="lt1"/>
                    </a:solidFill>
                    <a:latin typeface="Arial"/>
                    <a:ea typeface="Arial"/>
                    <a:cs typeface="Arial"/>
                    <a:sym typeface="Arial"/>
                  </a:rPr>
                </a:br>
                <a:r>
                  <a:rPr lang="en-US" sz="600">
                    <a:solidFill>
                      <a:schemeClr val="lt1"/>
                    </a:solidFill>
                    <a:latin typeface="Arial"/>
                    <a:ea typeface="Arial"/>
                    <a:cs typeface="Arial"/>
                    <a:sym typeface="Arial"/>
                  </a:rPr>
                  <a:t>R23,G69,B143</a:t>
                </a:r>
                <a:endParaRPr sz="700">
                  <a:solidFill>
                    <a:schemeClr val="lt1"/>
                  </a:solidFill>
                  <a:latin typeface="Arial"/>
                  <a:ea typeface="Arial"/>
                  <a:cs typeface="Arial"/>
                  <a:sym typeface="Arial"/>
                </a:endParaRPr>
              </a:p>
            </p:txBody>
          </p:sp>
          <p:sp>
            <p:nvSpPr>
              <p:cNvPr id="147" name="Google Shape;147;p44"/>
              <p:cNvSpPr/>
              <p:nvPr/>
            </p:nvSpPr>
            <p:spPr>
              <a:xfrm>
                <a:off x="2250565" y="6885708"/>
                <a:ext cx="893202" cy="202251"/>
              </a:xfrm>
              <a:prstGeom prst="rect">
                <a:avLst/>
              </a:prstGeom>
              <a:solidFill>
                <a:srgbClr val="005DAA"/>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Azure</a:t>
                </a:r>
                <a:br>
                  <a:rPr lang="en-US" sz="600">
                    <a:solidFill>
                      <a:schemeClr val="lt1"/>
                    </a:solidFill>
                    <a:latin typeface="Arial"/>
                    <a:ea typeface="Arial"/>
                    <a:cs typeface="Arial"/>
                    <a:sym typeface="Arial"/>
                  </a:rPr>
                </a:br>
                <a:r>
                  <a:rPr lang="en-US" sz="600">
                    <a:solidFill>
                      <a:schemeClr val="lt1"/>
                    </a:solidFill>
                    <a:latin typeface="Arial"/>
                    <a:ea typeface="Arial"/>
                    <a:cs typeface="Arial"/>
                    <a:sym typeface="Arial"/>
                  </a:rPr>
                  <a:t>R0,G93,B170</a:t>
                </a:r>
                <a:endParaRPr/>
              </a:p>
            </p:txBody>
          </p:sp>
          <p:sp>
            <p:nvSpPr>
              <p:cNvPr id="148" name="Google Shape;148;p44"/>
              <p:cNvSpPr/>
              <p:nvPr/>
            </p:nvSpPr>
            <p:spPr>
              <a:xfrm>
                <a:off x="3184620" y="6885708"/>
                <a:ext cx="893202" cy="202251"/>
              </a:xfrm>
              <a:prstGeom prst="rect">
                <a:avLst/>
              </a:prstGeom>
              <a:solidFill>
                <a:srgbClr val="01B4E7"/>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dk1"/>
                    </a:solidFill>
                    <a:latin typeface="Arial"/>
                    <a:ea typeface="Arial"/>
                    <a:cs typeface="Arial"/>
                    <a:sym typeface="Arial"/>
                  </a:rPr>
                  <a:t>Sky Blue </a:t>
                </a:r>
                <a:br>
                  <a:rPr lang="en-US" sz="600">
                    <a:solidFill>
                      <a:schemeClr val="dk1"/>
                    </a:solidFill>
                    <a:latin typeface="Arial"/>
                    <a:ea typeface="Arial"/>
                    <a:cs typeface="Arial"/>
                    <a:sym typeface="Arial"/>
                  </a:rPr>
                </a:br>
                <a:r>
                  <a:rPr lang="en-US" sz="600">
                    <a:solidFill>
                      <a:schemeClr val="dk1"/>
                    </a:solidFill>
                    <a:latin typeface="Arial"/>
                    <a:ea typeface="Arial"/>
                    <a:cs typeface="Arial"/>
                    <a:sym typeface="Arial"/>
                  </a:rPr>
                  <a:t>R1,G180,B231</a:t>
                </a:r>
                <a:endParaRPr/>
              </a:p>
            </p:txBody>
          </p:sp>
          <p:sp>
            <p:nvSpPr>
              <p:cNvPr id="149" name="Google Shape;149;p44"/>
              <p:cNvSpPr/>
              <p:nvPr/>
            </p:nvSpPr>
            <p:spPr>
              <a:xfrm>
                <a:off x="3184620" y="7114320"/>
                <a:ext cx="893202" cy="202251"/>
              </a:xfrm>
              <a:prstGeom prst="rect">
                <a:avLst/>
              </a:prstGeom>
              <a:solidFill>
                <a:srgbClr val="872175"/>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Violet</a:t>
                </a:r>
                <a:br>
                  <a:rPr lang="en-US" sz="600">
                    <a:solidFill>
                      <a:schemeClr val="lt1"/>
                    </a:solidFill>
                    <a:latin typeface="Arial"/>
                    <a:ea typeface="Arial"/>
                    <a:cs typeface="Arial"/>
                    <a:sym typeface="Arial"/>
                  </a:rPr>
                </a:br>
                <a:r>
                  <a:rPr lang="en-US" sz="600">
                    <a:solidFill>
                      <a:schemeClr val="lt1"/>
                    </a:solidFill>
                    <a:latin typeface="Arial"/>
                    <a:ea typeface="Arial"/>
                    <a:cs typeface="Arial"/>
                    <a:sym typeface="Arial"/>
                  </a:rPr>
                  <a:t>R135,G33,B117</a:t>
                </a:r>
                <a:endParaRPr/>
              </a:p>
            </p:txBody>
          </p:sp>
          <p:sp>
            <p:nvSpPr>
              <p:cNvPr id="150" name="Google Shape;150;p44"/>
              <p:cNvSpPr/>
              <p:nvPr/>
            </p:nvSpPr>
            <p:spPr>
              <a:xfrm>
                <a:off x="4118675" y="7114320"/>
                <a:ext cx="893202" cy="202251"/>
              </a:xfrm>
              <a:prstGeom prst="rect">
                <a:avLst/>
              </a:prstGeom>
              <a:solidFill>
                <a:srgbClr val="FF7600"/>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Orange</a:t>
                </a:r>
                <a:br>
                  <a:rPr lang="en-US" sz="600">
                    <a:solidFill>
                      <a:schemeClr val="lt1"/>
                    </a:solidFill>
                    <a:latin typeface="Arial"/>
                    <a:ea typeface="Arial"/>
                    <a:cs typeface="Arial"/>
                    <a:sym typeface="Arial"/>
                  </a:rPr>
                </a:br>
                <a:r>
                  <a:rPr lang="en-US" sz="600">
                    <a:solidFill>
                      <a:schemeClr val="lt1"/>
                    </a:solidFill>
                    <a:latin typeface="Arial"/>
                    <a:ea typeface="Arial"/>
                    <a:cs typeface="Arial"/>
                    <a:sym typeface="Arial"/>
                  </a:rPr>
                  <a:t>R255,G118,B0</a:t>
                </a:r>
                <a:endParaRPr/>
              </a:p>
            </p:txBody>
          </p:sp>
          <p:sp>
            <p:nvSpPr>
              <p:cNvPr id="151" name="Google Shape;151;p44"/>
              <p:cNvSpPr/>
              <p:nvPr/>
            </p:nvSpPr>
            <p:spPr>
              <a:xfrm>
                <a:off x="4118675" y="6885708"/>
                <a:ext cx="893202" cy="202251"/>
              </a:xfrm>
              <a:prstGeom prst="rect">
                <a:avLst/>
              </a:prstGeom>
              <a:solidFill>
                <a:srgbClr val="F7A81B"/>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dk1"/>
                    </a:solidFill>
                    <a:latin typeface="Arial"/>
                    <a:ea typeface="Arial"/>
                    <a:cs typeface="Arial"/>
                    <a:sym typeface="Arial"/>
                  </a:rPr>
                  <a:t>Gold</a:t>
                </a:r>
                <a:br>
                  <a:rPr lang="en-US" sz="600">
                    <a:solidFill>
                      <a:schemeClr val="dk1"/>
                    </a:solidFill>
                    <a:latin typeface="Arial"/>
                    <a:ea typeface="Arial"/>
                    <a:cs typeface="Arial"/>
                    <a:sym typeface="Arial"/>
                  </a:rPr>
                </a:br>
                <a:r>
                  <a:rPr lang="en-US" sz="600">
                    <a:solidFill>
                      <a:schemeClr val="dk1"/>
                    </a:solidFill>
                    <a:latin typeface="Arial"/>
                    <a:ea typeface="Arial"/>
                    <a:cs typeface="Arial"/>
                    <a:sym typeface="Arial"/>
                  </a:rPr>
                  <a:t>R247,G168,B27</a:t>
                </a:r>
                <a:endParaRPr/>
              </a:p>
            </p:txBody>
          </p:sp>
          <p:sp>
            <p:nvSpPr>
              <p:cNvPr id="152" name="Google Shape;152;p44"/>
              <p:cNvSpPr/>
              <p:nvPr/>
            </p:nvSpPr>
            <p:spPr>
              <a:xfrm>
                <a:off x="1316510" y="7114320"/>
                <a:ext cx="893202" cy="202251"/>
              </a:xfrm>
              <a:prstGeom prst="rect">
                <a:avLst/>
              </a:prstGeom>
              <a:solidFill>
                <a:srgbClr val="D91B5C"/>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Cranberry</a:t>
                </a:r>
                <a:br>
                  <a:rPr lang="en-US" sz="600">
                    <a:solidFill>
                      <a:schemeClr val="lt1"/>
                    </a:solidFill>
                    <a:latin typeface="Arial"/>
                    <a:ea typeface="Arial"/>
                    <a:cs typeface="Arial"/>
                    <a:sym typeface="Arial"/>
                  </a:rPr>
                </a:br>
                <a:r>
                  <a:rPr lang="en-US" sz="600">
                    <a:solidFill>
                      <a:schemeClr val="lt1"/>
                    </a:solidFill>
                    <a:latin typeface="Arial"/>
                    <a:ea typeface="Arial"/>
                    <a:cs typeface="Arial"/>
                    <a:sym typeface="Arial"/>
                  </a:rPr>
                  <a:t>R217,G27, B92</a:t>
                </a:r>
                <a:endParaRPr/>
              </a:p>
            </p:txBody>
          </p:sp>
          <p:sp>
            <p:nvSpPr>
              <p:cNvPr id="153" name="Google Shape;153;p44"/>
              <p:cNvSpPr/>
              <p:nvPr/>
            </p:nvSpPr>
            <p:spPr>
              <a:xfrm>
                <a:off x="2250565" y="7114320"/>
                <a:ext cx="893202" cy="202251"/>
              </a:xfrm>
              <a:prstGeom prst="rect">
                <a:avLst/>
              </a:prstGeom>
              <a:solidFill>
                <a:srgbClr val="00999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a:solidFill>
                      <a:schemeClr val="lt1"/>
                    </a:solidFill>
                    <a:latin typeface="Arial"/>
                    <a:ea typeface="Arial"/>
                    <a:cs typeface="Arial"/>
                    <a:sym typeface="Arial"/>
                  </a:rPr>
                  <a:t>Turquoise</a:t>
                </a:r>
                <a:br>
                  <a:rPr lang="en-US" sz="600">
                    <a:solidFill>
                      <a:schemeClr val="lt1"/>
                    </a:solidFill>
                    <a:latin typeface="Arial"/>
                    <a:ea typeface="Arial"/>
                    <a:cs typeface="Arial"/>
                    <a:sym typeface="Arial"/>
                  </a:rPr>
                </a:br>
                <a:r>
                  <a:rPr lang="en-US" sz="600">
                    <a:solidFill>
                      <a:schemeClr val="lt1"/>
                    </a:solidFill>
                    <a:latin typeface="Arial"/>
                    <a:ea typeface="Arial"/>
                    <a:cs typeface="Arial"/>
                    <a:sym typeface="Arial"/>
                  </a:rPr>
                  <a:t>R0,G153,B153</a:t>
                </a:r>
                <a:endParaRPr/>
              </a:p>
            </p:txBody>
          </p:sp>
        </p:grpSp>
        <p:sp>
          <p:nvSpPr>
            <p:cNvPr id="154" name="Google Shape;154;p44"/>
            <p:cNvSpPr txBox="1"/>
            <p:nvPr/>
          </p:nvSpPr>
          <p:spPr>
            <a:xfrm>
              <a:off x="91018" y="6984916"/>
              <a:ext cx="1258357" cy="215444"/>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800" b="1">
                  <a:solidFill>
                    <a:schemeClr val="dk1"/>
                  </a:solidFill>
                  <a:latin typeface="Arial"/>
                  <a:ea typeface="Arial"/>
                  <a:cs typeface="Arial"/>
                  <a:sym typeface="Arial"/>
                </a:rPr>
                <a:t>Rotary Leadership Colors</a:t>
              </a:r>
              <a:endParaRPr/>
            </a:p>
          </p:txBody>
        </p:sp>
        <p:sp>
          <p:nvSpPr>
            <p:cNvPr id="155" name="Google Shape;155;p44"/>
            <p:cNvSpPr txBox="1"/>
            <p:nvPr/>
          </p:nvSpPr>
          <p:spPr>
            <a:xfrm>
              <a:off x="462185" y="7221372"/>
              <a:ext cx="881652" cy="215444"/>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800" b="1">
                  <a:solidFill>
                    <a:srgbClr val="595959"/>
                  </a:solidFill>
                  <a:latin typeface="Arial"/>
                  <a:ea typeface="Arial"/>
                  <a:cs typeface="Arial"/>
                  <a:sym typeface="Arial"/>
                </a:rPr>
                <a:t>Secondary Colors</a:t>
              </a:r>
              <a:endParaRPr/>
            </a:p>
          </p:txBody>
        </p:sp>
      </p:grpSp>
    </p:spTree>
    <p:extLst>
      <p:ext uri="{BB962C8B-B14F-4D97-AF65-F5344CB8AC3E}">
        <p14:creationId xmlns:p14="http://schemas.microsoft.com/office/powerpoint/2010/main" val="2295415373"/>
      </p:ext>
    </p:extLst>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 name="Google Shape;1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5" name="Google Shape;15;p34"/>
          <p:cNvGrpSpPr/>
          <p:nvPr/>
        </p:nvGrpSpPr>
        <p:grpSpPr>
          <a:xfrm>
            <a:off x="6366050" y="6984916"/>
            <a:ext cx="4987750" cy="451900"/>
            <a:chOff x="91018" y="6984916"/>
            <a:chExt cx="4987750" cy="451900"/>
          </a:xfrm>
        </p:grpSpPr>
        <p:grpSp>
          <p:nvGrpSpPr>
            <p:cNvPr id="16" name="Google Shape;16;p34"/>
            <p:cNvGrpSpPr/>
            <p:nvPr/>
          </p:nvGrpSpPr>
          <p:grpSpPr>
            <a:xfrm>
              <a:off x="1383401" y="6984916"/>
              <a:ext cx="3695367" cy="430863"/>
              <a:chOff x="1316510" y="6885708"/>
              <a:chExt cx="3695367" cy="430863"/>
            </a:xfrm>
          </p:grpSpPr>
          <p:sp>
            <p:nvSpPr>
              <p:cNvPr id="17" name="Google Shape;17;p34"/>
              <p:cNvSpPr/>
              <p:nvPr/>
            </p:nvSpPr>
            <p:spPr>
              <a:xfrm>
                <a:off x="1316510" y="6885708"/>
                <a:ext cx="893202" cy="202251"/>
              </a:xfrm>
              <a:prstGeom prst="rect">
                <a:avLst/>
              </a:prstGeom>
              <a:solidFill>
                <a:srgbClr val="17458F"/>
              </a:solid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Royal Blue</a:t>
                </a:r>
                <a:br>
                  <a:rPr lang="en-US" sz="7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R23,G69,B143</a:t>
                </a:r>
                <a:endParaRPr sz="700" b="0" i="0" u="none" strike="noStrike" cap="none">
                  <a:solidFill>
                    <a:schemeClr val="lt1"/>
                  </a:solidFill>
                  <a:latin typeface="Arial"/>
                  <a:ea typeface="Arial"/>
                  <a:cs typeface="Arial"/>
                  <a:sym typeface="Arial"/>
                </a:endParaRPr>
              </a:p>
            </p:txBody>
          </p:sp>
          <p:sp>
            <p:nvSpPr>
              <p:cNvPr id="18" name="Google Shape;18;p34"/>
              <p:cNvSpPr/>
              <p:nvPr/>
            </p:nvSpPr>
            <p:spPr>
              <a:xfrm>
                <a:off x="2250565" y="6885708"/>
                <a:ext cx="893202" cy="202251"/>
              </a:xfrm>
              <a:prstGeom prst="rect">
                <a:avLst/>
              </a:prstGeom>
              <a:solidFill>
                <a:srgbClr val="005DAA"/>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Azure</a:t>
                </a:r>
                <a:br>
                  <a:rPr lang="en-US" sz="6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R0,G93,B170</a:t>
                </a:r>
                <a:endParaRPr/>
              </a:p>
            </p:txBody>
          </p:sp>
          <p:sp>
            <p:nvSpPr>
              <p:cNvPr id="19" name="Google Shape;19;p34"/>
              <p:cNvSpPr/>
              <p:nvPr/>
            </p:nvSpPr>
            <p:spPr>
              <a:xfrm>
                <a:off x="3184620" y="6885708"/>
                <a:ext cx="893202" cy="202251"/>
              </a:xfrm>
              <a:prstGeom prst="rect">
                <a:avLst/>
              </a:prstGeom>
              <a:solidFill>
                <a:srgbClr val="01B4E7"/>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dk1"/>
                    </a:solidFill>
                    <a:latin typeface="Arial"/>
                    <a:ea typeface="Arial"/>
                    <a:cs typeface="Arial"/>
                    <a:sym typeface="Arial"/>
                  </a:rPr>
                  <a:t>Sky Blue </a:t>
                </a:r>
                <a:br>
                  <a:rPr lang="en-US" sz="600" b="0" i="0" u="none" strike="noStrike" cap="none">
                    <a:solidFill>
                      <a:schemeClr val="dk1"/>
                    </a:solidFill>
                    <a:latin typeface="Arial"/>
                    <a:ea typeface="Arial"/>
                    <a:cs typeface="Arial"/>
                    <a:sym typeface="Arial"/>
                  </a:rPr>
                </a:br>
                <a:r>
                  <a:rPr lang="en-US" sz="600" b="0" i="0" u="none" strike="noStrike" cap="none">
                    <a:solidFill>
                      <a:schemeClr val="dk1"/>
                    </a:solidFill>
                    <a:latin typeface="Arial"/>
                    <a:ea typeface="Arial"/>
                    <a:cs typeface="Arial"/>
                    <a:sym typeface="Arial"/>
                  </a:rPr>
                  <a:t>R1,G180,B231</a:t>
                </a:r>
                <a:endParaRPr/>
              </a:p>
            </p:txBody>
          </p:sp>
          <p:sp>
            <p:nvSpPr>
              <p:cNvPr id="20" name="Google Shape;20;p34"/>
              <p:cNvSpPr/>
              <p:nvPr/>
            </p:nvSpPr>
            <p:spPr>
              <a:xfrm>
                <a:off x="3184620" y="7114320"/>
                <a:ext cx="893202" cy="202251"/>
              </a:xfrm>
              <a:prstGeom prst="rect">
                <a:avLst/>
              </a:prstGeom>
              <a:solidFill>
                <a:srgbClr val="872175"/>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Violet</a:t>
                </a:r>
                <a:br>
                  <a:rPr lang="en-US" sz="6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R135,G33,B117</a:t>
                </a:r>
                <a:endParaRPr/>
              </a:p>
            </p:txBody>
          </p:sp>
          <p:sp>
            <p:nvSpPr>
              <p:cNvPr id="21" name="Google Shape;21;p34"/>
              <p:cNvSpPr/>
              <p:nvPr/>
            </p:nvSpPr>
            <p:spPr>
              <a:xfrm>
                <a:off x="4118675" y="7114320"/>
                <a:ext cx="893202" cy="202251"/>
              </a:xfrm>
              <a:prstGeom prst="rect">
                <a:avLst/>
              </a:prstGeom>
              <a:solidFill>
                <a:srgbClr val="FF7600"/>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Orange</a:t>
                </a:r>
                <a:br>
                  <a:rPr lang="en-US" sz="6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R255,G118,B0</a:t>
                </a:r>
                <a:endParaRPr/>
              </a:p>
            </p:txBody>
          </p:sp>
          <p:sp>
            <p:nvSpPr>
              <p:cNvPr id="22" name="Google Shape;22;p34"/>
              <p:cNvSpPr/>
              <p:nvPr/>
            </p:nvSpPr>
            <p:spPr>
              <a:xfrm>
                <a:off x="4118675" y="6885708"/>
                <a:ext cx="893202" cy="202251"/>
              </a:xfrm>
              <a:prstGeom prst="rect">
                <a:avLst/>
              </a:prstGeom>
              <a:solidFill>
                <a:srgbClr val="F7A81B"/>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dk1"/>
                    </a:solidFill>
                    <a:latin typeface="Arial"/>
                    <a:ea typeface="Arial"/>
                    <a:cs typeface="Arial"/>
                    <a:sym typeface="Arial"/>
                  </a:rPr>
                  <a:t>Gold</a:t>
                </a:r>
                <a:br>
                  <a:rPr lang="en-US" sz="600" b="0" i="0" u="none" strike="noStrike" cap="none">
                    <a:solidFill>
                      <a:schemeClr val="dk1"/>
                    </a:solidFill>
                    <a:latin typeface="Arial"/>
                    <a:ea typeface="Arial"/>
                    <a:cs typeface="Arial"/>
                    <a:sym typeface="Arial"/>
                  </a:rPr>
                </a:br>
                <a:r>
                  <a:rPr lang="en-US" sz="600" b="0" i="0" u="none" strike="noStrike" cap="none">
                    <a:solidFill>
                      <a:schemeClr val="dk1"/>
                    </a:solidFill>
                    <a:latin typeface="Arial"/>
                    <a:ea typeface="Arial"/>
                    <a:cs typeface="Arial"/>
                    <a:sym typeface="Arial"/>
                  </a:rPr>
                  <a:t>R247,G168,B27</a:t>
                </a:r>
                <a:endParaRPr/>
              </a:p>
            </p:txBody>
          </p:sp>
          <p:sp>
            <p:nvSpPr>
              <p:cNvPr id="23" name="Google Shape;23;p34"/>
              <p:cNvSpPr/>
              <p:nvPr/>
            </p:nvSpPr>
            <p:spPr>
              <a:xfrm>
                <a:off x="1316510" y="7114320"/>
                <a:ext cx="893202" cy="202251"/>
              </a:xfrm>
              <a:prstGeom prst="rect">
                <a:avLst/>
              </a:prstGeom>
              <a:solidFill>
                <a:srgbClr val="D91B5C"/>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Cranberry</a:t>
                </a:r>
                <a:br>
                  <a:rPr lang="en-US" sz="6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R217,G27, B92</a:t>
                </a:r>
                <a:endParaRPr/>
              </a:p>
            </p:txBody>
          </p:sp>
          <p:sp>
            <p:nvSpPr>
              <p:cNvPr id="24" name="Google Shape;24;p34"/>
              <p:cNvSpPr/>
              <p:nvPr/>
            </p:nvSpPr>
            <p:spPr>
              <a:xfrm>
                <a:off x="2250565" y="7114320"/>
                <a:ext cx="893202" cy="202251"/>
              </a:xfrm>
              <a:prstGeom prst="rect">
                <a:avLst/>
              </a:prstGeom>
              <a:solidFill>
                <a:srgbClr val="00999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700" b="0" i="0" u="none" strike="noStrike" cap="none">
                    <a:solidFill>
                      <a:schemeClr val="lt1"/>
                    </a:solidFill>
                    <a:latin typeface="Arial"/>
                    <a:ea typeface="Arial"/>
                    <a:cs typeface="Arial"/>
                    <a:sym typeface="Arial"/>
                  </a:rPr>
                  <a:t>Turquoise</a:t>
                </a:r>
                <a:br>
                  <a:rPr lang="en-US" sz="600" b="0" i="0" u="none" strike="noStrike" cap="none">
                    <a:solidFill>
                      <a:schemeClr val="lt1"/>
                    </a:solidFill>
                    <a:latin typeface="Arial"/>
                    <a:ea typeface="Arial"/>
                    <a:cs typeface="Arial"/>
                    <a:sym typeface="Arial"/>
                  </a:rPr>
                </a:br>
                <a:r>
                  <a:rPr lang="en-US" sz="600" b="0" i="0" u="none" strike="noStrike" cap="none">
                    <a:solidFill>
                      <a:schemeClr val="lt1"/>
                    </a:solidFill>
                    <a:latin typeface="Arial"/>
                    <a:ea typeface="Arial"/>
                    <a:cs typeface="Arial"/>
                    <a:sym typeface="Arial"/>
                  </a:rPr>
                  <a:t>R0,G153,B153</a:t>
                </a:r>
                <a:endParaRPr/>
              </a:p>
            </p:txBody>
          </p:sp>
        </p:grpSp>
        <p:sp>
          <p:nvSpPr>
            <p:cNvPr id="25" name="Google Shape;25;p34"/>
            <p:cNvSpPr txBox="1"/>
            <p:nvPr/>
          </p:nvSpPr>
          <p:spPr>
            <a:xfrm>
              <a:off x="91018" y="6984916"/>
              <a:ext cx="1258357" cy="215444"/>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800" b="1" i="0" u="none" strike="noStrike" cap="none">
                  <a:solidFill>
                    <a:schemeClr val="dk1"/>
                  </a:solidFill>
                  <a:latin typeface="Arial"/>
                  <a:ea typeface="Arial"/>
                  <a:cs typeface="Arial"/>
                  <a:sym typeface="Arial"/>
                </a:rPr>
                <a:t>Rotary Leadership Colors</a:t>
              </a:r>
              <a:endParaRPr/>
            </a:p>
          </p:txBody>
        </p:sp>
        <p:sp>
          <p:nvSpPr>
            <p:cNvPr id="26" name="Google Shape;26;p34"/>
            <p:cNvSpPr txBox="1"/>
            <p:nvPr/>
          </p:nvSpPr>
          <p:spPr>
            <a:xfrm>
              <a:off x="462185" y="7221372"/>
              <a:ext cx="881652" cy="215444"/>
            </a:xfrm>
            <a:prstGeom prst="rect">
              <a:avLst/>
            </a:prstGeom>
            <a:noFill/>
            <a:ln>
              <a:noFill/>
            </a:ln>
          </p:spPr>
          <p:txBody>
            <a:bodyPr spcFirstLastPara="1" wrap="square" lIns="0" tIns="45700" rIns="0" bIns="45700" anchor="t" anchorCtr="0">
              <a:spAutoFit/>
            </a:bodyPr>
            <a:lstStyle/>
            <a:p>
              <a:pPr marL="0" marR="0" lvl="0" indent="0" algn="r" rtl="0">
                <a:spcBef>
                  <a:spcPts val="0"/>
                </a:spcBef>
                <a:spcAft>
                  <a:spcPts val="0"/>
                </a:spcAft>
                <a:buNone/>
              </a:pPr>
              <a:r>
                <a:rPr lang="en-US" sz="800" b="1" i="0" u="none" strike="noStrike" cap="none">
                  <a:solidFill>
                    <a:srgbClr val="595959"/>
                  </a:solidFill>
                  <a:latin typeface="Arial"/>
                  <a:ea typeface="Arial"/>
                  <a:cs typeface="Arial"/>
                  <a:sym typeface="Arial"/>
                </a:rPr>
                <a:t>Secondary Colors</a:t>
              </a:r>
              <a:endParaRPr/>
            </a:p>
          </p:txBody>
        </p:sp>
      </p:grpSp>
    </p:spTree>
    <p:extLst>
      <p:ext uri="{BB962C8B-B14F-4D97-AF65-F5344CB8AC3E}">
        <p14:creationId xmlns:p14="http://schemas.microsoft.com/office/powerpoint/2010/main" val="3780677951"/>
      </p:ext>
    </p:extLst>
  </p:cSld>
  <p:clrMap bg1="lt1" tx1="dk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g365642ab615_2_0"/>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rtl="0">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lvl="1">
              <a:spcBef>
                <a:spcPts val="0"/>
              </a:spcBef>
              <a:spcAft>
                <a:spcPts val="0"/>
              </a:spcAft>
              <a:buSzPts val="900"/>
              <a:buNone/>
              <a:defRPr sz="1200"/>
            </a:lvl2pPr>
            <a:lvl3pPr lvl="2">
              <a:spcBef>
                <a:spcPts val="0"/>
              </a:spcBef>
              <a:spcAft>
                <a:spcPts val="0"/>
              </a:spcAft>
              <a:buSzPts val="900"/>
              <a:buNone/>
              <a:defRPr sz="1200"/>
            </a:lvl3pPr>
            <a:lvl4pPr lvl="3">
              <a:spcBef>
                <a:spcPts val="0"/>
              </a:spcBef>
              <a:spcAft>
                <a:spcPts val="0"/>
              </a:spcAft>
              <a:buSzPts val="900"/>
              <a:buNone/>
              <a:defRPr sz="1200"/>
            </a:lvl4pPr>
            <a:lvl5pPr lvl="4">
              <a:spcBef>
                <a:spcPts val="0"/>
              </a:spcBef>
              <a:spcAft>
                <a:spcPts val="0"/>
              </a:spcAft>
              <a:buSzPts val="900"/>
              <a:buNone/>
              <a:defRPr sz="1200"/>
            </a:lvl5pPr>
            <a:lvl6pPr lvl="5">
              <a:spcBef>
                <a:spcPts val="0"/>
              </a:spcBef>
              <a:spcAft>
                <a:spcPts val="0"/>
              </a:spcAft>
              <a:buSzPts val="900"/>
              <a:buNone/>
              <a:defRPr sz="1200"/>
            </a:lvl6pPr>
            <a:lvl7pPr lvl="6">
              <a:spcBef>
                <a:spcPts val="0"/>
              </a:spcBef>
              <a:spcAft>
                <a:spcPts val="0"/>
              </a:spcAft>
              <a:buSzPts val="900"/>
              <a:buNone/>
              <a:defRPr sz="1200"/>
            </a:lvl7pPr>
            <a:lvl8pPr lvl="7">
              <a:spcBef>
                <a:spcPts val="0"/>
              </a:spcBef>
              <a:spcAft>
                <a:spcPts val="0"/>
              </a:spcAft>
              <a:buSzPts val="900"/>
              <a:buNone/>
              <a:defRPr sz="1200"/>
            </a:lvl8pPr>
            <a:lvl9pPr lvl="8">
              <a:spcBef>
                <a:spcPts val="0"/>
              </a:spcBef>
              <a:spcAft>
                <a:spcPts val="0"/>
              </a:spcAft>
              <a:buSzPts val="900"/>
              <a:buNone/>
              <a:defRPr sz="1200"/>
            </a:lvl9pPr>
          </a:lstStyle>
          <a:p>
            <a:endParaRPr/>
          </a:p>
        </p:txBody>
      </p:sp>
      <p:sp>
        <p:nvSpPr>
          <p:cNvPr id="138" name="Google Shape;138;g365642ab615_2_0"/>
          <p:cNvSpPr txBox="1">
            <a:spLocks noGrp="1"/>
          </p:cNvSpPr>
          <p:nvPr>
            <p:ph type="body" idx="1"/>
          </p:nvPr>
        </p:nvSpPr>
        <p:spPr>
          <a:xfrm>
            <a:off x="304800" y="1066800"/>
            <a:ext cx="5486400" cy="3017309"/>
          </a:xfrm>
          <a:prstGeom prst="rect">
            <a:avLst/>
          </a:prstGeom>
          <a:noFill/>
          <a:ln>
            <a:noFill/>
          </a:ln>
        </p:spPr>
        <p:txBody>
          <a:bodyPr spcFirstLastPara="1" wrap="square" lIns="60950" tIns="30475" rIns="60950" bIns="30475" anchor="t" anchorCtr="0">
            <a:normAutofit/>
          </a:bodyPr>
          <a:lstStyle>
            <a:lvl1pPr marL="457200" marR="0" lvl="0" indent="-361950" algn="l" rtl="0">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rtl="0">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39" name="Google Shape;139;g365642ab615_2_0"/>
          <p:cNvSpPr txBox="1">
            <a:spLocks noGrp="1"/>
          </p:cNvSpPr>
          <p:nvPr>
            <p:ph type="dt" idx="10"/>
          </p:nvPr>
        </p:nvSpPr>
        <p:spPr>
          <a:xfrm>
            <a:off x="304800" y="4237567"/>
            <a:ext cx="1422400" cy="243417"/>
          </a:xfrm>
          <a:prstGeom prst="rect">
            <a:avLst/>
          </a:prstGeom>
          <a:noFill/>
          <a:ln>
            <a:noFill/>
          </a:ln>
        </p:spPr>
        <p:txBody>
          <a:bodyPr spcFirstLastPara="1" wrap="square" lIns="60950" tIns="30475" rIns="60950" bIns="30475" anchor="ctr" anchorCtr="0">
            <a:noAutofit/>
          </a:bodyPr>
          <a:lstStyle>
            <a:lvl1pPr marR="0" lvl="0" algn="l" rtl="0">
              <a:spcBef>
                <a:spcPts val="0"/>
              </a:spcBef>
              <a:spcAft>
                <a:spcPts val="0"/>
              </a:spcAft>
              <a:buSzPts val="9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9pPr>
          </a:lstStyle>
          <a:p>
            <a:endParaRPr/>
          </a:p>
        </p:txBody>
      </p:sp>
      <p:sp>
        <p:nvSpPr>
          <p:cNvPr id="140" name="Google Shape;140;g365642ab615_2_0"/>
          <p:cNvSpPr txBox="1">
            <a:spLocks noGrp="1"/>
          </p:cNvSpPr>
          <p:nvPr>
            <p:ph type="ftr" idx="11"/>
          </p:nvPr>
        </p:nvSpPr>
        <p:spPr>
          <a:xfrm>
            <a:off x="2082800" y="4237567"/>
            <a:ext cx="1930400" cy="243417"/>
          </a:xfrm>
          <a:prstGeom prst="rect">
            <a:avLst/>
          </a:prstGeom>
          <a:noFill/>
          <a:ln>
            <a:noFill/>
          </a:ln>
        </p:spPr>
        <p:txBody>
          <a:bodyPr spcFirstLastPara="1" wrap="square" lIns="60950" tIns="30475" rIns="60950" bIns="30475" anchor="ctr" anchorCtr="0">
            <a:noAutofit/>
          </a:bodyPr>
          <a:lstStyle>
            <a:lvl1pPr marR="0" lvl="0" algn="ctr" rtl="0">
              <a:spcBef>
                <a:spcPts val="0"/>
              </a:spcBef>
              <a:spcAft>
                <a:spcPts val="0"/>
              </a:spcAft>
              <a:buSzPts val="9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9pPr>
          </a:lstStyle>
          <a:p>
            <a:endParaRPr/>
          </a:p>
        </p:txBody>
      </p:sp>
      <p:sp>
        <p:nvSpPr>
          <p:cNvPr id="141" name="Google Shape;141;g365642ab615_2_0"/>
          <p:cNvSpPr txBox="1">
            <a:spLocks noGrp="1"/>
          </p:cNvSpPr>
          <p:nvPr>
            <p:ph type="sldNum" idx="12"/>
          </p:nvPr>
        </p:nvSpPr>
        <p:spPr>
          <a:xfrm>
            <a:off x="4368800" y="4237567"/>
            <a:ext cx="1422400" cy="243417"/>
          </a:xfrm>
          <a:prstGeom prst="rect">
            <a:avLst/>
          </a:prstGeom>
          <a:noFill/>
          <a:ln>
            <a:noFill/>
          </a:ln>
        </p:spPr>
        <p:txBody>
          <a:bodyPr spcFirstLastPara="1" wrap="square" lIns="60950" tIns="30475" rIns="60950" bIns="30475" anchor="ctr" anchorCtr="0">
            <a:no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61995949"/>
      </p:ext>
    </p:extLst>
  </p:cSld>
  <p:clrMap bg1="lt1" tx1="dk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tags" Target="../tags/tag6.xml"/><Relationship Id="rId5" Type="http://schemas.openxmlformats.org/officeDocument/2006/relationships/image" Target="../media/image24.jpe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4.xml"/><Relationship Id="rId1" Type="http://schemas.openxmlformats.org/officeDocument/2006/relationships/tags" Target="../tags/tag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22.xml"/><Relationship Id="rId1" Type="http://schemas.openxmlformats.org/officeDocument/2006/relationships/tags" Target="../tags/tag1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22.xml"/><Relationship Id="rId1" Type="http://schemas.openxmlformats.org/officeDocument/2006/relationships/tags" Target="../tags/tag1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17.xml"/><Relationship Id="rId1" Type="http://schemas.openxmlformats.org/officeDocument/2006/relationships/tags" Target="../tags/tag15.xml"/><Relationship Id="rId6" Type="http://schemas.openxmlformats.org/officeDocument/2006/relationships/image" Target="../media/image11.png"/><Relationship Id="rId5" Type="http://schemas.openxmlformats.org/officeDocument/2006/relationships/image" Target="../media/image33.pn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9.xml"/><Relationship Id="rId1" Type="http://schemas.openxmlformats.org/officeDocument/2006/relationships/tags" Target="../tags/tag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slideLayout" Target="../slideLayouts/slideLayout9.xml"/><Relationship Id="rId1" Type="http://schemas.openxmlformats.org/officeDocument/2006/relationships/tags" Target="../tags/tag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 Id="rId9"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01.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9.jpeg"/><Relationship Id="rId7" Type="http://schemas.openxmlformats.org/officeDocument/2006/relationships/image" Target="../media/image61.svg"/><Relationship Id="rId12"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4.jpeg"/><Relationship Id="rId5" Type="http://schemas.openxmlformats.org/officeDocument/2006/relationships/image" Target="../media/image59.svg"/><Relationship Id="rId10" Type="http://schemas.openxmlformats.org/officeDocument/2006/relationships/image" Target="../media/image51.png"/><Relationship Id="rId4" Type="http://schemas.openxmlformats.org/officeDocument/2006/relationships/image" Target="../media/image58.png"/><Relationship Id="rId9" Type="http://schemas.openxmlformats.org/officeDocument/2006/relationships/image" Target="../media/image63.svg"/></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svg"/><Relationship Id="rId3" Type="http://schemas.openxmlformats.org/officeDocument/2006/relationships/image" Target="../media/image49.jpeg"/><Relationship Id="rId7" Type="http://schemas.openxmlformats.org/officeDocument/2006/relationships/image" Target="../media/image68.svg"/><Relationship Id="rId12"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51.png"/><Relationship Id="rId15" Type="http://schemas.openxmlformats.org/officeDocument/2006/relationships/image" Target="../media/image76.svg"/><Relationship Id="rId10" Type="http://schemas.openxmlformats.org/officeDocument/2006/relationships/image" Target="../media/image71.png"/><Relationship Id="rId4" Type="http://schemas.openxmlformats.org/officeDocument/2006/relationships/image" Target="../media/image66.jpeg"/><Relationship Id="rId9" Type="http://schemas.openxmlformats.org/officeDocument/2006/relationships/image" Target="../media/image70.svg"/><Relationship Id="rId14" Type="http://schemas.openxmlformats.org/officeDocument/2006/relationships/image" Target="../media/image75.png"/></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image" Target="../media/image49.jpeg"/><Relationship Id="rId7" Type="http://schemas.openxmlformats.org/officeDocument/2006/relationships/image" Target="../media/image78.svg"/><Relationship Id="rId12" Type="http://schemas.openxmlformats.org/officeDocument/2006/relationships/image" Target="../media/image83.png"/><Relationship Id="rId2" Type="http://schemas.openxmlformats.org/officeDocument/2006/relationships/notesSlide" Target="../notesSlides/notesSlide17.xml"/><Relationship Id="rId16"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51.png"/><Relationship Id="rId15" Type="http://schemas.openxmlformats.org/officeDocument/2006/relationships/image" Target="../media/image86.svg"/><Relationship Id="rId10" Type="http://schemas.openxmlformats.org/officeDocument/2006/relationships/image" Target="../media/image81.png"/><Relationship Id="rId4" Type="http://schemas.openxmlformats.org/officeDocument/2006/relationships/image" Target="../media/image65.png"/><Relationship Id="rId9" Type="http://schemas.openxmlformats.org/officeDocument/2006/relationships/image" Target="../media/image80.svg"/><Relationship Id="rId14" Type="http://schemas.openxmlformats.org/officeDocument/2006/relationships/image" Target="../media/image85.pn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1.xml"/><Relationship Id="rId1" Type="http://schemas.openxmlformats.org/officeDocument/2006/relationships/slideLayout" Target="../slideLayouts/slideLayout46.xml"/><Relationship Id="rId5" Type="http://schemas.openxmlformats.org/officeDocument/2006/relationships/image" Target="../media/image9.png"/><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3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3.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4.xml"/><Relationship Id="rId1" Type="http://schemas.openxmlformats.org/officeDocument/2006/relationships/slideLayout" Target="../slideLayouts/slideLayout38.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3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6.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22.xml"/><Relationship Id="rId1" Type="http://schemas.openxmlformats.org/officeDocument/2006/relationships/tags" Target="../tags/tag19.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15.xml"/><Relationship Id="rId1" Type="http://schemas.openxmlformats.org/officeDocument/2006/relationships/tags" Target="../tags/tag21.xml"/><Relationship Id="rId6" Type="http://schemas.openxmlformats.org/officeDocument/2006/relationships/image" Target="../media/image9.png"/><Relationship Id="rId5" Type="http://schemas.openxmlformats.org/officeDocument/2006/relationships/image" Target="../media/image102.png"/><Relationship Id="rId4" Type="http://schemas.openxmlformats.org/officeDocument/2006/relationships/image" Target="../media/image101.png"/></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53.xml"/><Relationship Id="rId6" Type="http://schemas.openxmlformats.org/officeDocument/2006/relationships/image" Target="../media/image11.png"/><Relationship Id="rId5" Type="http://schemas.openxmlformats.org/officeDocument/2006/relationships/image" Target="../media/image105.jpg"/><Relationship Id="rId4" Type="http://schemas.openxmlformats.org/officeDocument/2006/relationships/image" Target="../media/image104.svg"/></Relationships>
</file>

<file path=ppt/slides/_rels/slide47.xml.rels><?xml version="1.0" encoding="UTF-8" standalone="yes"?>
<Relationships xmlns="http://schemas.openxmlformats.org/package/2006/relationships"><Relationship Id="rId8" Type="http://schemas.openxmlformats.org/officeDocument/2006/relationships/image" Target="../media/image109.svg"/><Relationship Id="rId13" Type="http://schemas.openxmlformats.org/officeDocument/2006/relationships/image" Target="../media/image9.png"/><Relationship Id="rId3" Type="http://schemas.openxmlformats.org/officeDocument/2006/relationships/image" Target="../media/image103.png"/><Relationship Id="rId7" Type="http://schemas.openxmlformats.org/officeDocument/2006/relationships/image" Target="../media/image108.png"/><Relationship Id="rId12" Type="http://schemas.openxmlformats.org/officeDocument/2006/relationships/image" Target="../media/image113.svg"/><Relationship Id="rId2" Type="http://schemas.openxmlformats.org/officeDocument/2006/relationships/notesSlide" Target="../notesSlides/notesSlide28.xml"/><Relationship Id="rId1" Type="http://schemas.openxmlformats.org/officeDocument/2006/relationships/slideLayout" Target="../slideLayouts/slideLayout71.xml"/><Relationship Id="rId6" Type="http://schemas.openxmlformats.org/officeDocument/2006/relationships/image" Target="../media/image107.sv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4.svg"/><Relationship Id="rId9" Type="http://schemas.openxmlformats.org/officeDocument/2006/relationships/image" Target="../media/image110.png"/></Relationships>
</file>

<file path=ppt/slides/_rels/slide4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9.xml"/><Relationship Id="rId1" Type="http://schemas.openxmlformats.org/officeDocument/2006/relationships/slideLayout" Target="../slideLayouts/slideLayout76.xml"/><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0.xml"/><Relationship Id="rId1" Type="http://schemas.openxmlformats.org/officeDocument/2006/relationships/slideLayout" Target="../slideLayouts/slideLayout7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10.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51.xml.rels><?xml version="1.0" encoding="UTF-8" standalone="yes"?>
<Relationships xmlns="http://schemas.openxmlformats.org/package/2006/relationships"><Relationship Id="rId8" Type="http://schemas.openxmlformats.org/officeDocument/2006/relationships/image" Target="../media/image119.svg"/><Relationship Id="rId13" Type="http://schemas.openxmlformats.org/officeDocument/2006/relationships/image" Target="../media/image9.png"/><Relationship Id="rId3" Type="http://schemas.openxmlformats.org/officeDocument/2006/relationships/image" Target="../media/image106.png"/><Relationship Id="rId7" Type="http://schemas.openxmlformats.org/officeDocument/2006/relationships/image" Target="../media/image118.png"/><Relationship Id="rId12" Type="http://schemas.openxmlformats.org/officeDocument/2006/relationships/image" Target="../media/image123.svg"/><Relationship Id="rId2" Type="http://schemas.openxmlformats.org/officeDocument/2006/relationships/notesSlide" Target="../notesSlides/notesSlide31.xml"/><Relationship Id="rId1" Type="http://schemas.openxmlformats.org/officeDocument/2006/relationships/slideLayout" Target="../slideLayouts/slideLayout75.xml"/><Relationship Id="rId6" Type="http://schemas.openxmlformats.org/officeDocument/2006/relationships/image" Target="../media/image117.svg"/><Relationship Id="rId11" Type="http://schemas.openxmlformats.org/officeDocument/2006/relationships/image" Target="../media/image122.png"/><Relationship Id="rId5" Type="http://schemas.openxmlformats.org/officeDocument/2006/relationships/image" Target="../media/image108.png"/><Relationship Id="rId10" Type="http://schemas.openxmlformats.org/officeDocument/2006/relationships/image" Target="../media/image121.svg"/><Relationship Id="rId4" Type="http://schemas.openxmlformats.org/officeDocument/2006/relationships/image" Target="../media/image116.svg"/><Relationship Id="rId9" Type="http://schemas.openxmlformats.org/officeDocument/2006/relationships/image" Target="../media/image120.png"/></Relationships>
</file>

<file path=ppt/slides/_rels/slide52.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slideLayout" Target="../slideLayouts/slideLayout14.xml"/><Relationship Id="rId1" Type="http://schemas.openxmlformats.org/officeDocument/2006/relationships/tags" Target="../tags/tag23.xml"/><Relationship Id="rId6" Type="http://schemas.openxmlformats.org/officeDocument/2006/relationships/image" Target="../media/image11.png"/><Relationship Id="rId5" Type="http://schemas.openxmlformats.org/officeDocument/2006/relationships/image" Target="../media/image126.png"/><Relationship Id="rId4" Type="http://schemas.openxmlformats.org/officeDocument/2006/relationships/image" Target="../media/image125.png"/></Relationships>
</file>

<file path=ppt/slides/_rels/slide5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22.xml"/><Relationship Id="rId1" Type="http://schemas.openxmlformats.org/officeDocument/2006/relationships/tags" Target="../tags/tag24.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30.jp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99.jpg"/><Relationship Id="rId5" Type="http://schemas.openxmlformats.org/officeDocument/2006/relationships/image" Target="../media/image129.jpg"/><Relationship Id="rId4" Type="http://schemas.openxmlformats.org/officeDocument/2006/relationships/image" Target="../media/image128.jpg"/></Relationships>
</file>

<file path=ppt/slides/_rels/slide5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22.xml"/><Relationship Id="rId1" Type="http://schemas.openxmlformats.org/officeDocument/2006/relationships/tags" Target="../tags/tag25.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0.jp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tags" Target="../tags/tag27.xml"/><Relationship Id="rId4" Type="http://schemas.openxmlformats.org/officeDocument/2006/relationships/image" Target="../media/image131.png"/></Relationships>
</file>

<file path=ppt/slides/_rels/slide6.xml.rels><?xml version="1.0" encoding="UTF-8" standalone="yes"?>
<Relationships xmlns="http://schemas.openxmlformats.org/package/2006/relationships"><Relationship Id="rId3" Type="http://schemas.openxmlformats.org/officeDocument/2006/relationships/image" Target="../media/image16.gif"/><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2.xml"/><Relationship Id="rId6" Type="http://schemas.openxmlformats.org/officeDocument/2006/relationships/image" Target="../media/image19.gif"/><Relationship Id="rId5" Type="http://schemas.openxmlformats.org/officeDocument/2006/relationships/image" Target="../media/image18.gif"/><Relationship Id="rId4" Type="http://schemas.openxmlformats.org/officeDocument/2006/relationships/image" Target="../media/image17.gi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19.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Welcome</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District 6970 Governor Dale Moe</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person in a suit and tie&#10;&#10;AI-generated content may be incorrect.">
            <a:extLst>
              <a:ext uri="{FF2B5EF4-FFF2-40B4-BE49-F238E27FC236}">
                <a16:creationId xmlns:a16="http://schemas.microsoft.com/office/drawing/2014/main" id="{63048964-57DE-9443-EF46-9699AC058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547" y="480695"/>
            <a:ext cx="2219393" cy="2508300"/>
          </a:xfrm>
          <a:prstGeom prst="rect">
            <a:avLst/>
          </a:prstGeom>
          <a:ln w="228600" cap="sq" cmpd="thickThin">
            <a:solidFill>
              <a:srgbClr val="000000"/>
            </a:solidFill>
            <a:prstDash val="solid"/>
            <a:miter lim="800000"/>
          </a:ln>
          <a:effectLst>
            <a:innerShdw blurRad="76200">
              <a:srgbClr val="000000"/>
            </a:innerShdw>
          </a:effectLst>
        </p:spPr>
      </p:pic>
      <p:sp>
        <p:nvSpPr>
          <p:cNvPr id="4" name="TextBox 3">
            <a:extLst>
              <a:ext uri="{FF2B5EF4-FFF2-40B4-BE49-F238E27FC236}">
                <a16:creationId xmlns:a16="http://schemas.microsoft.com/office/drawing/2014/main" id="{2261F82C-094A-F8E5-35F3-A6C4533C2FB7}"/>
              </a:ext>
            </a:extLst>
          </p:cNvPr>
          <p:cNvSpPr txBox="1"/>
          <p:nvPr/>
        </p:nvSpPr>
        <p:spPr>
          <a:xfrm>
            <a:off x="6635900" y="3383632"/>
            <a:ext cx="5046686" cy="3344505"/>
          </a:xfrm>
          <a:prstGeom prst="rect">
            <a:avLst/>
          </a:prstGeom>
          <a:noFill/>
        </p:spPr>
        <p:txBody>
          <a:bodyPr wrap="square">
            <a:spAutoFit/>
          </a:bodyPr>
          <a:lstStyle/>
          <a:p>
            <a:pPr marL="457200" lvl="0" indent="-457200">
              <a:spcBef>
                <a:spcPts val="1000"/>
              </a:spcBef>
              <a:buFont typeface="Wingdings" panose="05000000000000000000" pitchFamily="2" charset="2"/>
              <a:buChar char="v"/>
            </a:pPr>
            <a:r>
              <a:rPr lang="en-US" sz="2000" dirty="0">
                <a:latin typeface="+mj-lt"/>
              </a:rPr>
              <a:t>President Rotary Club of North JAX </a:t>
            </a:r>
            <a:br>
              <a:rPr lang="en-US" sz="2000" dirty="0">
                <a:latin typeface="+mj-lt"/>
              </a:rPr>
            </a:br>
            <a:r>
              <a:rPr lang="en-US" sz="2000" dirty="0">
                <a:latin typeface="+mj-lt"/>
              </a:rPr>
              <a:t>2019 – 2020</a:t>
            </a:r>
          </a:p>
          <a:p>
            <a:pPr marL="457200" indent="-457200">
              <a:spcBef>
                <a:spcPts val="1000"/>
              </a:spcBef>
              <a:buFont typeface="Wingdings" panose="05000000000000000000" pitchFamily="2" charset="2"/>
              <a:buChar char="v"/>
            </a:pPr>
            <a:r>
              <a:rPr lang="en-US" sz="2000" dirty="0">
                <a:latin typeface="+mj-lt"/>
              </a:rPr>
              <a:t>District Rotaract Co-Chair 2017 – 2021</a:t>
            </a:r>
          </a:p>
          <a:p>
            <a:pPr marL="457200" indent="-457200">
              <a:spcBef>
                <a:spcPts val="1000"/>
              </a:spcBef>
              <a:buFont typeface="Wingdings" panose="05000000000000000000" pitchFamily="2" charset="2"/>
              <a:buChar char="v"/>
            </a:pPr>
            <a:r>
              <a:rPr lang="en-US" sz="2000" dirty="0">
                <a:latin typeface="+mj-lt"/>
              </a:rPr>
              <a:t>Founder and Charter President Rotary Club of Northwest JAX 2021 – 2022</a:t>
            </a:r>
          </a:p>
          <a:p>
            <a:pPr marL="457200" indent="-457200">
              <a:spcBef>
                <a:spcPts val="1000"/>
              </a:spcBef>
              <a:buFont typeface="Wingdings" panose="05000000000000000000" pitchFamily="2" charset="2"/>
              <a:buChar char="v"/>
            </a:pPr>
            <a:r>
              <a:rPr lang="en-US" sz="2000" b="1" dirty="0">
                <a:latin typeface="+mj-lt"/>
              </a:rPr>
              <a:t>District 6970 Governor 2025 – 2026</a:t>
            </a:r>
          </a:p>
          <a:p>
            <a:pPr marL="457200" indent="-457200">
              <a:spcBef>
                <a:spcPts val="1000"/>
              </a:spcBef>
              <a:buFont typeface="Wingdings" panose="05000000000000000000" pitchFamily="2" charset="2"/>
              <a:buChar char="v"/>
            </a:pPr>
            <a:r>
              <a:rPr lang="en-US" sz="2000" dirty="0">
                <a:latin typeface="+mj-lt"/>
              </a:rPr>
              <a:t>Retired U.S. Navy Chief Petty Officer, active Commercial Realtor</a:t>
            </a:r>
          </a:p>
          <a:p>
            <a:pPr marL="457200" indent="-457200">
              <a:buFont typeface="Wingdings" panose="05000000000000000000" pitchFamily="2" charset="2"/>
              <a:buChar char="v"/>
            </a:pPr>
            <a:endParaRPr lang="en-US" sz="1800" dirty="0"/>
          </a:p>
        </p:txBody>
      </p:sp>
      <p:pic>
        <p:nvPicPr>
          <p:cNvPr id="5" name="Picture 4" descr="Logo, company name&#10;&#10;AI-generated content may be incorrect.">
            <a:extLst>
              <a:ext uri="{FF2B5EF4-FFF2-40B4-BE49-F238E27FC236}">
                <a16:creationId xmlns:a16="http://schemas.microsoft.com/office/drawing/2014/main" id="{ABE43F4D-B17D-6CA5-2FE3-D07330784C5A}"/>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223250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654802" y="1968295"/>
            <a:ext cx="5065562" cy="4865504"/>
          </a:xfrm>
        </p:spPr>
        <p:txBody>
          <a:bodyPr>
            <a:noAutofit/>
          </a:bodyPr>
          <a:lstStyle/>
          <a:p>
            <a:pPr marL="457200" indent="-457200">
              <a:lnSpc>
                <a:spcPct val="100000"/>
              </a:lnSpc>
              <a:spcBef>
                <a:spcPts val="600"/>
              </a:spcBef>
            </a:pPr>
            <a:endParaRPr lang="en-US" sz="1800" dirty="0">
              <a:latin typeface="+mj-lt"/>
            </a:endParaRPr>
          </a:p>
          <a:p>
            <a:pPr marL="457200" lvl="1" indent="-457200">
              <a:spcBef>
                <a:spcPts val="600"/>
              </a:spcBef>
              <a:spcAft>
                <a:spcPts val="0"/>
              </a:spcAft>
              <a:buFont typeface="Wingdings" panose="05000000000000000000" pitchFamily="2" charset="2"/>
              <a:buChar char="v"/>
            </a:pPr>
            <a:endParaRPr lang="en-US" dirty="0">
              <a:latin typeface="+mj-lt"/>
            </a:endParaRPr>
          </a:p>
          <a:p>
            <a:pPr marL="457200" indent="-457200">
              <a:lnSpc>
                <a:spcPct val="100000"/>
              </a:lnSpc>
              <a:spcBef>
                <a:spcPts val="600"/>
              </a:spcBef>
              <a:buFont typeface="Wingdings" panose="05000000000000000000" pitchFamily="2" charset="2"/>
              <a:buChar char="v"/>
            </a:pPr>
            <a:endParaRPr lang="en-US" sz="1800" dirty="0">
              <a:latin typeface="+mj-lt"/>
            </a:endParaRPr>
          </a:p>
          <a:p>
            <a:pPr marL="457200" indent="-457200">
              <a:lnSpc>
                <a:spcPct val="100000"/>
              </a:lnSpc>
              <a:spcBef>
                <a:spcPts val="600"/>
              </a:spcBef>
              <a:buFont typeface="Wingdings" panose="05000000000000000000" pitchFamily="2" charset="2"/>
              <a:buChar char="v"/>
            </a:pPr>
            <a:endParaRPr lang="en-US" sz="1800" dirty="0">
              <a:latin typeface="+mj-lt"/>
            </a:endParaRPr>
          </a:p>
          <a:p>
            <a:pPr marL="457200" indent="-457200">
              <a:lnSpc>
                <a:spcPct val="100000"/>
              </a:lnSpc>
              <a:spcBef>
                <a:spcPts val="600"/>
              </a:spcBef>
              <a:buFont typeface="Wingdings" panose="05000000000000000000" pitchFamily="2" charset="2"/>
              <a:buChar char="v"/>
            </a:pPr>
            <a:r>
              <a:rPr lang="en-US" sz="2000" dirty="0">
                <a:latin typeface="+mj-lt"/>
              </a:rPr>
              <a:t>District Membership Chair 2015 – 2019</a:t>
            </a:r>
          </a:p>
          <a:p>
            <a:pPr marL="457200" indent="-457200">
              <a:lnSpc>
                <a:spcPct val="100000"/>
              </a:lnSpc>
              <a:spcBef>
                <a:spcPts val="600"/>
              </a:spcBef>
              <a:buFont typeface="Wingdings" panose="05000000000000000000" pitchFamily="2" charset="2"/>
              <a:buChar char="v"/>
            </a:pPr>
            <a:r>
              <a:rPr lang="en-US" sz="2000" dirty="0">
                <a:latin typeface="+mj-lt"/>
              </a:rPr>
              <a:t>District Governor 2019 – 2020</a:t>
            </a:r>
          </a:p>
          <a:p>
            <a:pPr marL="457200" indent="-457200">
              <a:lnSpc>
                <a:spcPct val="100000"/>
              </a:lnSpc>
              <a:spcBef>
                <a:spcPts val="600"/>
              </a:spcBef>
              <a:buFont typeface="Wingdings" panose="05000000000000000000" pitchFamily="2" charset="2"/>
              <a:buChar char="v"/>
            </a:pPr>
            <a:r>
              <a:rPr lang="en-US" sz="2000" dirty="0">
                <a:latin typeface="+mj-lt"/>
              </a:rPr>
              <a:t>Zone 34 New Club Coordinator (ICA) </a:t>
            </a:r>
            <a:br>
              <a:rPr lang="en-US" sz="2000" dirty="0">
                <a:latin typeface="+mj-lt"/>
              </a:rPr>
            </a:br>
            <a:r>
              <a:rPr lang="en-US" sz="2000" dirty="0">
                <a:latin typeface="+mj-lt"/>
              </a:rPr>
              <a:t>2020 – 2023</a:t>
            </a:r>
          </a:p>
          <a:p>
            <a:pPr marL="457200" indent="-457200">
              <a:lnSpc>
                <a:spcPct val="100000"/>
              </a:lnSpc>
              <a:spcBef>
                <a:spcPts val="600"/>
              </a:spcBef>
              <a:buFont typeface="Wingdings" panose="05000000000000000000" pitchFamily="2" charset="2"/>
              <a:buChar char="v"/>
            </a:pPr>
            <a:r>
              <a:rPr lang="en-US" sz="2000" dirty="0">
                <a:latin typeface="+mj-lt"/>
              </a:rPr>
              <a:t>Zone 34 Rotary Membership Coordinator 2021 –2024</a:t>
            </a:r>
          </a:p>
          <a:p>
            <a:pPr marL="457200" indent="-457200">
              <a:lnSpc>
                <a:spcPct val="100000"/>
              </a:lnSpc>
              <a:spcBef>
                <a:spcPts val="600"/>
              </a:spcBef>
              <a:buFont typeface="Wingdings" panose="05000000000000000000" pitchFamily="2" charset="2"/>
              <a:buChar char="v"/>
            </a:pPr>
            <a:r>
              <a:rPr lang="en-US" sz="2000" dirty="0">
                <a:latin typeface="+mj-lt"/>
              </a:rPr>
              <a:t>Home Club South Jacksonville</a:t>
            </a:r>
          </a:p>
          <a:p>
            <a:pPr marL="457200" indent="-457200">
              <a:lnSpc>
                <a:spcPct val="100000"/>
              </a:lnSpc>
              <a:spcBef>
                <a:spcPts val="600"/>
              </a:spcBef>
              <a:buFont typeface="Wingdings" panose="05000000000000000000" pitchFamily="2" charset="2"/>
              <a:buChar char="v"/>
            </a:pPr>
            <a:r>
              <a:rPr lang="en-US" sz="2000" dirty="0">
                <a:latin typeface="+mj-lt"/>
              </a:rPr>
              <a:t>MikeHDarragh@gmail.com</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Rotary Club Dynamics</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PDG Mike Darragh</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6806D909-19C2-89AA-DE42-B9179DD12C76}"/>
              </a:ext>
            </a:extLst>
          </p:cNvPr>
          <p:cNvPicPr>
            <a:picLocks noChangeAspect="1"/>
          </p:cNvPicPr>
          <p:nvPr/>
        </p:nvPicPr>
        <p:blipFill>
          <a:blip r:embed="rId3"/>
          <a:stretch>
            <a:fillRect/>
          </a:stretch>
        </p:blipFill>
        <p:spPr>
          <a:xfrm>
            <a:off x="554567" y="4145574"/>
            <a:ext cx="1881912" cy="1689873"/>
          </a:xfrm>
          <a:prstGeom prst="rect">
            <a:avLst/>
          </a:prstGeom>
          <a:effectLst>
            <a:innerShdw blurRad="114300">
              <a:prstClr val="black"/>
            </a:innerShdw>
          </a:effectLst>
          <a:scene3d>
            <a:camera prst="orthographicFront"/>
            <a:lightRig rig="threePt" dir="t"/>
          </a:scene3d>
          <a:sp3d prstMaterial="matte"/>
        </p:spPr>
      </p:pic>
      <p:pic>
        <p:nvPicPr>
          <p:cNvPr id="4" name="Picture 3" descr="Logo, company name&#10;&#10;AI-generated content may be incorrect.">
            <a:extLst>
              <a:ext uri="{FF2B5EF4-FFF2-40B4-BE49-F238E27FC236}">
                <a16:creationId xmlns:a16="http://schemas.microsoft.com/office/drawing/2014/main" id="{836C57BB-B7C0-D18C-0FB8-8A9514F5B8F3}"/>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pic>
        <p:nvPicPr>
          <p:cNvPr id="5" name="Picture 2">
            <a:extLst>
              <a:ext uri="{FF2B5EF4-FFF2-40B4-BE49-F238E27FC236}">
                <a16:creationId xmlns:a16="http://schemas.microsoft.com/office/drawing/2014/main" id="{E4E1AD97-DC3D-6C75-18D2-B21A6217CB0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1476"/>
          <a:stretch/>
        </p:blipFill>
        <p:spPr bwMode="auto">
          <a:xfrm>
            <a:off x="8134946" y="393137"/>
            <a:ext cx="2105274" cy="260994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5025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qr code with a number&#10;&#10;AI-generated content may be incorrect.">
            <a:extLst>
              <a:ext uri="{FF2B5EF4-FFF2-40B4-BE49-F238E27FC236}">
                <a16:creationId xmlns:a16="http://schemas.microsoft.com/office/drawing/2014/main" id="{F916BF5C-D940-DEEA-CFEC-5105DB9A0F09}"/>
              </a:ext>
            </a:extLst>
          </p:cNvPr>
          <p:cNvPicPr>
            <a:picLocks noChangeAspect="1"/>
          </p:cNvPicPr>
          <p:nvPr/>
        </p:nvPicPr>
        <p:blipFill>
          <a:blip r:embed="rId3">
            <a:extLst>
              <a:ext uri="{28A0092B-C50C-407E-A947-70E740481C1C}">
                <a14:useLocalDpi xmlns:a14="http://schemas.microsoft.com/office/drawing/2010/main" val="0"/>
              </a:ext>
            </a:extLst>
          </a:blip>
          <a:srcRect l="3141" r="9386" b="1"/>
          <a:stretch>
            <a:fillRect/>
          </a:stretch>
        </p:blipFill>
        <p:spPr>
          <a:xfrm>
            <a:off x="6519863" y="398463"/>
            <a:ext cx="5265737" cy="6019800"/>
          </a:xfrm>
          <a:prstGeom prst="rect">
            <a:avLst/>
          </a:prstGeom>
          <a:noFill/>
        </p:spPr>
      </p:pic>
      <p:sp>
        <p:nvSpPr>
          <p:cNvPr id="5" name="Title 4">
            <a:extLst>
              <a:ext uri="{FF2B5EF4-FFF2-40B4-BE49-F238E27FC236}">
                <a16:creationId xmlns:a16="http://schemas.microsoft.com/office/drawing/2014/main" id="{52381ABC-8821-4985-883C-CC7B9BF4084D}"/>
              </a:ext>
            </a:extLst>
          </p:cNvPr>
          <p:cNvSpPr>
            <a:spLocks noGrp="1"/>
          </p:cNvSpPr>
          <p:nvPr>
            <p:ph type="body" sz="quarter" idx="14"/>
          </p:nvPr>
        </p:nvSpPr>
        <p:spPr>
          <a:xfrm>
            <a:off x="558800" y="2141538"/>
            <a:ext cx="4978400" cy="1135062"/>
          </a:xfrm>
        </p:spPr>
        <p:txBody>
          <a:bodyPr anchor="b">
            <a:noAutofit/>
          </a:bodyPr>
          <a:lstStyle/>
          <a:p>
            <a:pPr>
              <a:lnSpc>
                <a:spcPct val="120000"/>
              </a:lnSpc>
            </a:pPr>
            <a:r>
              <a:rPr lang="en-US" sz="2400" dirty="0"/>
              <a:t>Accessing the Membership Success Center &amp; goal setting instructions</a:t>
            </a:r>
          </a:p>
        </p:txBody>
      </p:sp>
      <p:sp>
        <p:nvSpPr>
          <p:cNvPr id="2" name="Slide Number Placeholder 1">
            <a:extLst>
              <a:ext uri="{FF2B5EF4-FFF2-40B4-BE49-F238E27FC236}">
                <a16:creationId xmlns:a16="http://schemas.microsoft.com/office/drawing/2014/main" id="{582AAC32-E238-451F-B233-87299E4992D5}"/>
              </a:ext>
            </a:extLst>
          </p:cNvPr>
          <p:cNvSpPr>
            <a:spLocks noGrp="1"/>
          </p:cNvSpPr>
          <p:nvPr>
            <p:ph type="sldNum" sz="quarter" idx="12"/>
          </p:nvPr>
        </p:nvSpPr>
        <p:spPr>
          <a:xfrm>
            <a:off x="11650133" y="115570"/>
            <a:ext cx="423334"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Logo, company name&#10;&#10;AI-generated content may be incorrect.">
            <a:extLst>
              <a:ext uri="{FF2B5EF4-FFF2-40B4-BE49-F238E27FC236}">
                <a16:creationId xmlns:a16="http://schemas.microsoft.com/office/drawing/2014/main" id="{2AD23736-C4EC-590D-A469-57FF31ADC4DE}"/>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61091" y="6100016"/>
            <a:ext cx="1381703" cy="636494"/>
          </a:xfrm>
          <a:prstGeom prst="rect">
            <a:avLst/>
          </a:prstGeom>
        </p:spPr>
      </p:pic>
    </p:spTree>
    <p:custDataLst>
      <p:tags r:id="rId1"/>
    </p:custDataLst>
    <p:extLst>
      <p:ext uri="{BB962C8B-B14F-4D97-AF65-F5344CB8AC3E}">
        <p14:creationId xmlns:p14="http://schemas.microsoft.com/office/powerpoint/2010/main" val="326744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alpha val="0"/>
                  </a:srgbClr>
                </a:solidFill>
                <a:effectLst/>
                <a:uLnTx/>
                <a:uFillTx/>
                <a:latin typeface="Arial" panose="020B0604020202020204"/>
                <a:ea typeface="+mn-ea"/>
                <a:cs typeface="+mn-cs"/>
              </a:rPr>
              <a:t>subhead</a:t>
            </a:r>
          </a:p>
        </p:txBody>
      </p:sp>
      <p:grpSp>
        <p:nvGrpSpPr>
          <p:cNvPr id="3" name="Group 2">
            <a:extLst>
              <a:ext uri="{FF2B5EF4-FFF2-40B4-BE49-F238E27FC236}">
                <a16:creationId xmlns:a16="http://schemas.microsoft.com/office/drawing/2014/main" id="{E0419F35-8E63-13AF-BC2D-BC7FF216F507}"/>
              </a:ext>
            </a:extLst>
          </p:cNvPr>
          <p:cNvGrpSpPr/>
          <p:nvPr/>
        </p:nvGrpSpPr>
        <p:grpSpPr>
          <a:xfrm>
            <a:off x="2965806" y="115569"/>
            <a:ext cx="6368694" cy="6824439"/>
            <a:chOff x="2868013" y="0"/>
            <a:chExt cx="6260387" cy="7022018"/>
          </a:xfrm>
        </p:grpSpPr>
        <p:grpSp>
          <p:nvGrpSpPr>
            <p:cNvPr id="4" name="Group 3">
              <a:extLst>
                <a:ext uri="{FF2B5EF4-FFF2-40B4-BE49-F238E27FC236}">
                  <a16:creationId xmlns:a16="http://schemas.microsoft.com/office/drawing/2014/main" id="{7B04C66D-1998-FF74-BE23-2F51718397F2}"/>
                </a:ext>
              </a:extLst>
            </p:cNvPr>
            <p:cNvGrpSpPr/>
            <p:nvPr/>
          </p:nvGrpSpPr>
          <p:grpSpPr>
            <a:xfrm>
              <a:off x="2868013" y="0"/>
              <a:ext cx="6260387" cy="7022018"/>
              <a:chOff x="-164387" y="0"/>
              <a:chExt cx="6260387" cy="7022018"/>
            </a:xfrm>
          </p:grpSpPr>
          <p:grpSp>
            <p:nvGrpSpPr>
              <p:cNvPr id="6" name="Group 5">
                <a:extLst>
                  <a:ext uri="{FF2B5EF4-FFF2-40B4-BE49-F238E27FC236}">
                    <a16:creationId xmlns:a16="http://schemas.microsoft.com/office/drawing/2014/main" id="{7A9FDB1F-F3E5-E784-5B30-8B99056865AF}"/>
                  </a:ext>
                </a:extLst>
              </p:cNvPr>
              <p:cNvGrpSpPr/>
              <p:nvPr/>
            </p:nvGrpSpPr>
            <p:grpSpPr>
              <a:xfrm>
                <a:off x="196362" y="0"/>
                <a:ext cx="5899638" cy="6880092"/>
                <a:chOff x="196362" y="-76688"/>
                <a:chExt cx="5899638" cy="6880092"/>
              </a:xfrm>
            </p:grpSpPr>
            <p:pic>
              <p:nvPicPr>
                <p:cNvPr id="10" name="Picture 9">
                  <a:extLst>
                    <a:ext uri="{FF2B5EF4-FFF2-40B4-BE49-F238E27FC236}">
                      <a16:creationId xmlns:a16="http://schemas.microsoft.com/office/drawing/2014/main" id="{28F2675A-AD80-4E3E-1F10-F417F8E6E969}"/>
                    </a:ext>
                  </a:extLst>
                </p:cNvPr>
                <p:cNvPicPr>
                  <a:picLocks noChangeAspect="1"/>
                </p:cNvPicPr>
                <p:nvPr/>
              </p:nvPicPr>
              <p:blipFill>
                <a:blip r:embed="rId3"/>
                <a:stretch>
                  <a:fillRect/>
                </a:stretch>
              </p:blipFill>
              <p:spPr>
                <a:xfrm>
                  <a:off x="196362" y="-76688"/>
                  <a:ext cx="5899638" cy="6858000"/>
                </a:xfrm>
                <a:prstGeom prst="rect">
                  <a:avLst/>
                </a:prstGeom>
              </p:spPr>
            </p:pic>
            <p:sp>
              <p:nvSpPr>
                <p:cNvPr id="11" name="TextBox 5">
                  <a:extLst>
                    <a:ext uri="{FF2B5EF4-FFF2-40B4-BE49-F238E27FC236}">
                      <a16:creationId xmlns:a16="http://schemas.microsoft.com/office/drawing/2014/main" id="{44A77548-3CDF-A1EA-F408-6042625A9B02}"/>
                    </a:ext>
                  </a:extLst>
                </p:cNvPr>
                <p:cNvSpPr txBox="1"/>
                <p:nvPr/>
              </p:nvSpPr>
              <p:spPr>
                <a:xfrm>
                  <a:off x="655751"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2021</a:t>
                  </a:r>
                </a:p>
              </p:txBody>
            </p:sp>
            <p:sp>
              <p:nvSpPr>
                <p:cNvPr id="12" name="TextBox 7">
                  <a:extLst>
                    <a:ext uri="{FF2B5EF4-FFF2-40B4-BE49-F238E27FC236}">
                      <a16:creationId xmlns:a16="http://schemas.microsoft.com/office/drawing/2014/main" id="{6F946106-A7F8-AD89-D5D1-FDC45E9DB5B6}"/>
                    </a:ext>
                  </a:extLst>
                </p:cNvPr>
                <p:cNvSpPr txBox="1"/>
                <p:nvPr/>
              </p:nvSpPr>
              <p:spPr>
                <a:xfrm>
                  <a:off x="2828279" y="6515359"/>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2024</a:t>
                  </a:r>
                </a:p>
              </p:txBody>
            </p:sp>
            <p:sp>
              <p:nvSpPr>
                <p:cNvPr id="13" name="TextBox 8">
                  <a:extLst>
                    <a:ext uri="{FF2B5EF4-FFF2-40B4-BE49-F238E27FC236}">
                      <a16:creationId xmlns:a16="http://schemas.microsoft.com/office/drawing/2014/main" id="{D2366261-CC6E-0DED-8F57-1C6FD97B42A2}"/>
                    </a:ext>
                  </a:extLst>
                </p:cNvPr>
                <p:cNvSpPr txBox="1"/>
                <p:nvPr/>
              </p:nvSpPr>
              <p:spPr>
                <a:xfrm>
                  <a:off x="1373677"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2022</a:t>
                  </a:r>
                </a:p>
              </p:txBody>
            </p:sp>
            <p:sp>
              <p:nvSpPr>
                <p:cNvPr id="14" name="TextBox 9">
                  <a:extLst>
                    <a:ext uri="{FF2B5EF4-FFF2-40B4-BE49-F238E27FC236}">
                      <a16:creationId xmlns:a16="http://schemas.microsoft.com/office/drawing/2014/main" id="{08207418-51C3-6A61-4DC5-9BDF8CE43102}"/>
                    </a:ext>
                  </a:extLst>
                </p:cNvPr>
                <p:cNvSpPr txBox="1"/>
                <p:nvPr/>
              </p:nvSpPr>
              <p:spPr>
                <a:xfrm>
                  <a:off x="2193473" y="6504313"/>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2023</a:t>
                  </a:r>
                </a:p>
              </p:txBody>
            </p:sp>
            <p:sp>
              <p:nvSpPr>
                <p:cNvPr id="15" name="TextBox 10">
                  <a:extLst>
                    <a:ext uri="{FF2B5EF4-FFF2-40B4-BE49-F238E27FC236}">
                      <a16:creationId xmlns:a16="http://schemas.microsoft.com/office/drawing/2014/main" id="{0E66F4E8-1901-B66E-1841-A69C60BE2EA2}"/>
                    </a:ext>
                  </a:extLst>
                </p:cNvPr>
                <p:cNvSpPr txBox="1"/>
                <p:nvPr/>
              </p:nvSpPr>
              <p:spPr>
                <a:xfrm>
                  <a:off x="3639911" y="6526405"/>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2025</a:t>
                  </a:r>
                </a:p>
              </p:txBody>
            </p:sp>
            <p:sp>
              <p:nvSpPr>
                <p:cNvPr id="16" name="TextBox 11">
                  <a:extLst>
                    <a:ext uri="{FF2B5EF4-FFF2-40B4-BE49-F238E27FC236}">
                      <a16:creationId xmlns:a16="http://schemas.microsoft.com/office/drawing/2014/main" id="{E2EE5B54-C089-503E-D025-6F51E0ED009F}"/>
                    </a:ext>
                  </a:extLst>
                </p:cNvPr>
                <p:cNvSpPr txBox="1"/>
                <p:nvPr/>
              </p:nvSpPr>
              <p:spPr>
                <a:xfrm>
                  <a:off x="3648284" y="5945336"/>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17" name="TextBox 12">
                  <a:extLst>
                    <a:ext uri="{FF2B5EF4-FFF2-40B4-BE49-F238E27FC236}">
                      <a16:creationId xmlns:a16="http://schemas.microsoft.com/office/drawing/2014/main" id="{D8D12D34-5F8C-72E7-6DAF-2029B04DF0F2}"/>
                    </a:ext>
                  </a:extLst>
                </p:cNvPr>
                <p:cNvSpPr txBox="1"/>
                <p:nvPr/>
              </p:nvSpPr>
              <p:spPr>
                <a:xfrm>
                  <a:off x="2895810" y="5909758"/>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18" name="TextBox 13">
                  <a:extLst>
                    <a:ext uri="{FF2B5EF4-FFF2-40B4-BE49-F238E27FC236}">
                      <a16:creationId xmlns:a16="http://schemas.microsoft.com/office/drawing/2014/main" id="{684C5256-176B-8C10-8336-9ECFB29F216A}"/>
                    </a:ext>
                  </a:extLst>
                </p:cNvPr>
                <p:cNvSpPr txBox="1"/>
                <p:nvPr/>
              </p:nvSpPr>
              <p:spPr>
                <a:xfrm>
                  <a:off x="2112921" y="5131081"/>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a:t>
                  </a:r>
                </a:p>
              </p:txBody>
            </p:sp>
            <p:sp>
              <p:nvSpPr>
                <p:cNvPr id="19" name="TextBox 14">
                  <a:extLst>
                    <a:ext uri="{FF2B5EF4-FFF2-40B4-BE49-F238E27FC236}">
                      <a16:creationId xmlns:a16="http://schemas.microsoft.com/office/drawing/2014/main" id="{E87D7FFA-3AA7-D7DC-B377-BAE523D9E7A8}"/>
                    </a:ext>
                  </a:extLst>
                </p:cNvPr>
                <p:cNvSpPr txBox="1"/>
                <p:nvPr/>
              </p:nvSpPr>
              <p:spPr>
                <a:xfrm>
                  <a:off x="1412716" y="49925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a:t>
                  </a:r>
                </a:p>
              </p:txBody>
            </p:sp>
            <p:sp>
              <p:nvSpPr>
                <p:cNvPr id="20" name="TextBox 15">
                  <a:extLst>
                    <a:ext uri="{FF2B5EF4-FFF2-40B4-BE49-F238E27FC236}">
                      <a16:creationId xmlns:a16="http://schemas.microsoft.com/office/drawing/2014/main" id="{D52E7188-D644-D8E4-55B1-E9A307F86727}"/>
                    </a:ext>
                  </a:extLst>
                </p:cNvPr>
                <p:cNvSpPr txBox="1"/>
                <p:nvPr/>
              </p:nvSpPr>
              <p:spPr>
                <a:xfrm>
                  <a:off x="663916" y="48540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a:t>
                  </a:r>
                </a:p>
              </p:txBody>
            </p:sp>
          </p:grpSp>
          <p:sp>
            <p:nvSpPr>
              <p:cNvPr id="8" name="Donut 20">
                <a:extLst>
                  <a:ext uri="{FF2B5EF4-FFF2-40B4-BE49-F238E27FC236}">
                    <a16:creationId xmlns:a16="http://schemas.microsoft.com/office/drawing/2014/main" id="{964C899E-0161-4EAE-891A-DFC40BD05FE8}"/>
                  </a:ext>
                </a:extLst>
              </p:cNvPr>
              <p:cNvSpPr/>
              <p:nvPr/>
            </p:nvSpPr>
            <p:spPr>
              <a:xfrm>
                <a:off x="-164387" y="4710333"/>
                <a:ext cx="5240184" cy="2311685"/>
              </a:xfrm>
              <a:prstGeom prst="donut">
                <a:avLst>
                  <a:gd name="adj" fmla="val 2638"/>
                </a:avLst>
              </a:prstGeom>
              <a:solidFill>
                <a:srgbClr val="FF0000"/>
              </a:solidFill>
              <a:ln w="12700" cap="flat" cmpd="sng" algn="ctr">
                <a:solidFill>
                  <a:srgbClr val="FF0000"/>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grpSp>
        <p:sp>
          <p:nvSpPr>
            <p:cNvPr id="5" name="TextBox 3">
              <a:extLst>
                <a:ext uri="{FF2B5EF4-FFF2-40B4-BE49-F238E27FC236}">
                  <a16:creationId xmlns:a16="http://schemas.microsoft.com/office/drawing/2014/main" id="{C22880C6-9376-04CD-F0B8-6BCC0E095F25}"/>
                </a:ext>
              </a:extLst>
            </p:cNvPr>
            <p:cNvSpPr txBox="1"/>
            <p:nvPr/>
          </p:nvSpPr>
          <p:spPr>
            <a:xfrm>
              <a:off x="7183607" y="163185"/>
              <a:ext cx="1849180" cy="261610"/>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Club of Somebody’s</a:t>
              </a:r>
            </a:p>
          </p:txBody>
        </p:sp>
      </p:grpSp>
      <p:pic>
        <p:nvPicPr>
          <p:cNvPr id="7" name="Picture 6" descr="Graphical user interface&#10;&#10;AI-generated content may be incorrect.">
            <a:extLst>
              <a:ext uri="{FF2B5EF4-FFF2-40B4-BE49-F238E27FC236}">
                <a16:creationId xmlns:a16="http://schemas.microsoft.com/office/drawing/2014/main" id="{FC94EF98-B3E5-07E6-C1B1-C47C05BA2BAD}"/>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11212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alpha val="0"/>
                  </a:srgbClr>
                </a:solidFill>
                <a:effectLst/>
                <a:uLnTx/>
                <a:uFillTx/>
                <a:latin typeface="Arial" panose="020B0604020202020204"/>
                <a:ea typeface="+mn-ea"/>
                <a:cs typeface="+mn-cs"/>
              </a:rPr>
              <a:t>subhead</a:t>
            </a:r>
          </a:p>
        </p:txBody>
      </p:sp>
      <p:grpSp>
        <p:nvGrpSpPr>
          <p:cNvPr id="3" name="Group 2">
            <a:extLst>
              <a:ext uri="{FF2B5EF4-FFF2-40B4-BE49-F238E27FC236}">
                <a16:creationId xmlns:a16="http://schemas.microsoft.com/office/drawing/2014/main" id="{B6315419-0165-8259-DABA-3CCC3F49D1D4}"/>
              </a:ext>
            </a:extLst>
          </p:cNvPr>
          <p:cNvGrpSpPr/>
          <p:nvPr/>
        </p:nvGrpSpPr>
        <p:grpSpPr>
          <a:xfrm>
            <a:off x="3071014" y="115570"/>
            <a:ext cx="6155180" cy="6609080"/>
            <a:chOff x="1337132" y="0"/>
            <a:chExt cx="6155180" cy="6880092"/>
          </a:xfrm>
        </p:grpSpPr>
        <p:grpSp>
          <p:nvGrpSpPr>
            <p:cNvPr id="4" name="Group 3">
              <a:extLst>
                <a:ext uri="{FF2B5EF4-FFF2-40B4-BE49-F238E27FC236}">
                  <a16:creationId xmlns:a16="http://schemas.microsoft.com/office/drawing/2014/main" id="{7A9FDB1F-F3E5-E784-5B30-8B99056865AF}"/>
                </a:ext>
              </a:extLst>
            </p:cNvPr>
            <p:cNvGrpSpPr/>
            <p:nvPr/>
          </p:nvGrpSpPr>
          <p:grpSpPr>
            <a:xfrm>
              <a:off x="1592674" y="0"/>
              <a:ext cx="5899638" cy="6880092"/>
              <a:chOff x="196362" y="-76688"/>
              <a:chExt cx="5899638" cy="6880092"/>
            </a:xfrm>
          </p:grpSpPr>
          <p:pic>
            <p:nvPicPr>
              <p:cNvPr id="8" name="Picture 7">
                <a:extLst>
                  <a:ext uri="{FF2B5EF4-FFF2-40B4-BE49-F238E27FC236}">
                    <a16:creationId xmlns:a16="http://schemas.microsoft.com/office/drawing/2014/main" id="{28F2675A-AD80-4E3E-1F10-F417F8E6E969}"/>
                  </a:ext>
                </a:extLst>
              </p:cNvPr>
              <p:cNvPicPr>
                <a:picLocks noChangeAspect="1"/>
              </p:cNvPicPr>
              <p:nvPr/>
            </p:nvPicPr>
            <p:blipFill>
              <a:blip r:embed="rId3"/>
              <a:stretch>
                <a:fillRect/>
              </a:stretch>
            </p:blipFill>
            <p:spPr>
              <a:xfrm>
                <a:off x="196362" y="-76688"/>
                <a:ext cx="5899638" cy="6858000"/>
              </a:xfrm>
              <a:prstGeom prst="rect">
                <a:avLst/>
              </a:prstGeom>
            </p:spPr>
          </p:pic>
          <p:sp>
            <p:nvSpPr>
              <p:cNvPr id="10" name="TextBox 5">
                <a:extLst>
                  <a:ext uri="{FF2B5EF4-FFF2-40B4-BE49-F238E27FC236}">
                    <a16:creationId xmlns:a16="http://schemas.microsoft.com/office/drawing/2014/main" id="{44A77548-3CDF-A1EA-F408-6042625A9B02}"/>
                  </a:ext>
                </a:extLst>
              </p:cNvPr>
              <p:cNvSpPr txBox="1"/>
              <p:nvPr/>
            </p:nvSpPr>
            <p:spPr>
              <a:xfrm>
                <a:off x="655751"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2021</a:t>
                </a:r>
              </a:p>
            </p:txBody>
          </p:sp>
          <p:sp>
            <p:nvSpPr>
              <p:cNvPr id="11" name="TextBox 7">
                <a:extLst>
                  <a:ext uri="{FF2B5EF4-FFF2-40B4-BE49-F238E27FC236}">
                    <a16:creationId xmlns:a16="http://schemas.microsoft.com/office/drawing/2014/main" id="{6F946106-A7F8-AD89-D5D1-FDC45E9DB5B6}"/>
                  </a:ext>
                </a:extLst>
              </p:cNvPr>
              <p:cNvSpPr txBox="1"/>
              <p:nvPr/>
            </p:nvSpPr>
            <p:spPr>
              <a:xfrm>
                <a:off x="2828279" y="6515359"/>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2024</a:t>
                </a:r>
              </a:p>
            </p:txBody>
          </p:sp>
          <p:sp>
            <p:nvSpPr>
              <p:cNvPr id="12" name="TextBox 8">
                <a:extLst>
                  <a:ext uri="{FF2B5EF4-FFF2-40B4-BE49-F238E27FC236}">
                    <a16:creationId xmlns:a16="http://schemas.microsoft.com/office/drawing/2014/main" id="{D2366261-CC6E-0DED-8F57-1C6FD97B42A2}"/>
                  </a:ext>
                </a:extLst>
              </p:cNvPr>
              <p:cNvSpPr txBox="1"/>
              <p:nvPr/>
            </p:nvSpPr>
            <p:spPr>
              <a:xfrm>
                <a:off x="1373677"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2022</a:t>
                </a:r>
              </a:p>
            </p:txBody>
          </p:sp>
          <p:sp>
            <p:nvSpPr>
              <p:cNvPr id="13" name="TextBox 9">
                <a:extLst>
                  <a:ext uri="{FF2B5EF4-FFF2-40B4-BE49-F238E27FC236}">
                    <a16:creationId xmlns:a16="http://schemas.microsoft.com/office/drawing/2014/main" id="{08207418-51C3-6A61-4DC5-9BDF8CE43102}"/>
                  </a:ext>
                </a:extLst>
              </p:cNvPr>
              <p:cNvSpPr txBox="1"/>
              <p:nvPr/>
            </p:nvSpPr>
            <p:spPr>
              <a:xfrm>
                <a:off x="2193473" y="6504313"/>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2023</a:t>
                </a:r>
              </a:p>
            </p:txBody>
          </p:sp>
          <p:sp>
            <p:nvSpPr>
              <p:cNvPr id="14" name="TextBox 10">
                <a:extLst>
                  <a:ext uri="{FF2B5EF4-FFF2-40B4-BE49-F238E27FC236}">
                    <a16:creationId xmlns:a16="http://schemas.microsoft.com/office/drawing/2014/main" id="{0E66F4E8-1901-B66E-1841-A69C60BE2EA2}"/>
                  </a:ext>
                </a:extLst>
              </p:cNvPr>
              <p:cNvSpPr txBox="1"/>
              <p:nvPr/>
            </p:nvSpPr>
            <p:spPr>
              <a:xfrm>
                <a:off x="3639911" y="6526405"/>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2025</a:t>
                </a:r>
              </a:p>
            </p:txBody>
          </p:sp>
          <p:sp>
            <p:nvSpPr>
              <p:cNvPr id="15" name="TextBox 11">
                <a:extLst>
                  <a:ext uri="{FF2B5EF4-FFF2-40B4-BE49-F238E27FC236}">
                    <a16:creationId xmlns:a16="http://schemas.microsoft.com/office/drawing/2014/main" id="{E2EE5B54-C089-503E-D025-6F51E0ED009F}"/>
                  </a:ext>
                </a:extLst>
              </p:cNvPr>
              <p:cNvSpPr txBox="1"/>
              <p:nvPr/>
            </p:nvSpPr>
            <p:spPr>
              <a:xfrm>
                <a:off x="3648284" y="5945336"/>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16" name="TextBox 12">
                <a:extLst>
                  <a:ext uri="{FF2B5EF4-FFF2-40B4-BE49-F238E27FC236}">
                    <a16:creationId xmlns:a16="http://schemas.microsoft.com/office/drawing/2014/main" id="{D8D12D34-5F8C-72E7-6DAF-2029B04DF0F2}"/>
                  </a:ext>
                </a:extLst>
              </p:cNvPr>
              <p:cNvSpPr txBox="1"/>
              <p:nvPr/>
            </p:nvSpPr>
            <p:spPr>
              <a:xfrm>
                <a:off x="2895810" y="5909758"/>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17" name="TextBox 13">
                <a:extLst>
                  <a:ext uri="{FF2B5EF4-FFF2-40B4-BE49-F238E27FC236}">
                    <a16:creationId xmlns:a16="http://schemas.microsoft.com/office/drawing/2014/main" id="{684C5256-176B-8C10-8336-9ECFB29F216A}"/>
                  </a:ext>
                </a:extLst>
              </p:cNvPr>
              <p:cNvSpPr txBox="1"/>
              <p:nvPr/>
            </p:nvSpPr>
            <p:spPr>
              <a:xfrm>
                <a:off x="2112921" y="5131081"/>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a:t>
                </a:r>
              </a:p>
            </p:txBody>
          </p:sp>
          <p:sp>
            <p:nvSpPr>
              <p:cNvPr id="18" name="TextBox 14">
                <a:extLst>
                  <a:ext uri="{FF2B5EF4-FFF2-40B4-BE49-F238E27FC236}">
                    <a16:creationId xmlns:a16="http://schemas.microsoft.com/office/drawing/2014/main" id="{E87D7FFA-3AA7-D7DC-B377-BAE523D9E7A8}"/>
                  </a:ext>
                </a:extLst>
              </p:cNvPr>
              <p:cNvSpPr txBox="1"/>
              <p:nvPr/>
            </p:nvSpPr>
            <p:spPr>
              <a:xfrm>
                <a:off x="1412716" y="49925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a:t>
                </a:r>
              </a:p>
            </p:txBody>
          </p:sp>
          <p:sp>
            <p:nvSpPr>
              <p:cNvPr id="19" name="TextBox 15">
                <a:extLst>
                  <a:ext uri="{FF2B5EF4-FFF2-40B4-BE49-F238E27FC236}">
                    <a16:creationId xmlns:a16="http://schemas.microsoft.com/office/drawing/2014/main" id="{D52E7188-D644-D8E4-55B1-E9A307F86727}"/>
                  </a:ext>
                </a:extLst>
              </p:cNvPr>
              <p:cNvSpPr txBox="1"/>
              <p:nvPr/>
            </p:nvSpPr>
            <p:spPr>
              <a:xfrm>
                <a:off x="663916" y="48540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a:t>
                </a:r>
              </a:p>
            </p:txBody>
          </p:sp>
        </p:grpSp>
        <p:sp>
          <p:nvSpPr>
            <p:cNvPr id="5" name="TextBox 3">
              <a:extLst>
                <a:ext uri="{FF2B5EF4-FFF2-40B4-BE49-F238E27FC236}">
                  <a16:creationId xmlns:a16="http://schemas.microsoft.com/office/drawing/2014/main" id="{079E073D-71A6-5D41-51C4-61FD0D76F05F}"/>
                </a:ext>
              </a:extLst>
            </p:cNvPr>
            <p:cNvSpPr txBox="1"/>
            <p:nvPr/>
          </p:nvSpPr>
          <p:spPr>
            <a:xfrm>
              <a:off x="5546478" y="153376"/>
              <a:ext cx="1849180" cy="261610"/>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Club of Somebody’s</a:t>
              </a:r>
            </a:p>
          </p:txBody>
        </p:sp>
        <p:sp>
          <p:nvSpPr>
            <p:cNvPr id="6" name="Donut 20">
              <a:extLst>
                <a:ext uri="{FF2B5EF4-FFF2-40B4-BE49-F238E27FC236}">
                  <a16:creationId xmlns:a16="http://schemas.microsoft.com/office/drawing/2014/main" id="{964C899E-0161-4EAE-891A-DFC40BD05FE8}"/>
                </a:ext>
              </a:extLst>
            </p:cNvPr>
            <p:cNvSpPr/>
            <p:nvPr/>
          </p:nvSpPr>
          <p:spPr>
            <a:xfrm>
              <a:off x="1337132" y="743588"/>
              <a:ext cx="3945277" cy="1055677"/>
            </a:xfrm>
            <a:prstGeom prst="donut">
              <a:avLst>
                <a:gd name="adj" fmla="val 4536"/>
              </a:avLst>
            </a:prstGeom>
            <a:solidFill>
              <a:srgbClr val="FF0000"/>
            </a:solidFill>
            <a:ln w="12700" cap="flat" cmpd="sng" algn="ctr">
              <a:solidFill>
                <a:srgbClr val="FF0000"/>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grpSp>
      <p:pic>
        <p:nvPicPr>
          <p:cNvPr id="7" name="Picture 6" descr="Graphical user interface&#10;&#10;AI-generated content may be incorrect.">
            <a:extLst>
              <a:ext uri="{FF2B5EF4-FFF2-40B4-BE49-F238E27FC236}">
                <a16:creationId xmlns:a16="http://schemas.microsoft.com/office/drawing/2014/main" id="{67C72553-7D07-741A-0881-E82699E53573}"/>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387953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60A01-C3AD-451C-9112-988708AA0C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ext Placeholder 39">
            <a:extLst>
              <a:ext uri="{FF2B5EF4-FFF2-40B4-BE49-F238E27FC236}">
                <a16:creationId xmlns:a16="http://schemas.microsoft.com/office/drawing/2014/main" id="{67E692D6-F145-864C-8253-D69CC3BDC730}"/>
              </a:ext>
            </a:extLst>
          </p:cNvPr>
          <p:cNvSpPr txBox="1">
            <a:spLocks/>
          </p:cNvSpPr>
          <p:nvPr/>
        </p:nvSpPr>
        <p:spPr>
          <a:xfrm>
            <a:off x="0" y="0"/>
            <a:ext cx="12192000" cy="6858000"/>
          </a:xfrm>
          <a:prstGeom prst="rect">
            <a:avLst/>
          </a:prstGeom>
          <a:solidFill>
            <a:srgbClr val="F7A81B"/>
          </a:solidFill>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2800" kern="120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alpha val="0"/>
                  </a:srgbClr>
                </a:solidFill>
                <a:effectLst/>
                <a:uLnTx/>
                <a:uFillTx/>
                <a:latin typeface="Arial" panose="020B0604020202020204"/>
                <a:ea typeface="+mn-ea"/>
                <a:cs typeface="+mn-cs"/>
              </a:rPr>
              <a:t>subhead</a:t>
            </a:r>
          </a:p>
        </p:txBody>
      </p:sp>
      <p:pic>
        <p:nvPicPr>
          <p:cNvPr id="3" name="Picture 2" descr="Graphical user interface&#10;&#10;AI-generated content may be incorrect.">
            <a:extLst>
              <a:ext uri="{FF2B5EF4-FFF2-40B4-BE49-F238E27FC236}">
                <a16:creationId xmlns:a16="http://schemas.microsoft.com/office/drawing/2014/main" id="{958CF4DD-7102-0600-1CD3-11D9EC04080F}"/>
              </a:ext>
            </a:extLst>
          </p:cNvPr>
          <p:cNvPicPr>
            <a:picLocks noChangeAspect="1"/>
          </p:cNvPicPr>
          <p:nvPr/>
        </p:nvPicPr>
        <p:blipFill>
          <a:blip r:embed="rId3">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grpSp>
        <p:nvGrpSpPr>
          <p:cNvPr id="37" name="Group 36">
            <a:extLst>
              <a:ext uri="{FF2B5EF4-FFF2-40B4-BE49-F238E27FC236}">
                <a16:creationId xmlns:a16="http://schemas.microsoft.com/office/drawing/2014/main" id="{91E1F242-1A8A-7670-7ECE-2863C11B24BF}"/>
              </a:ext>
            </a:extLst>
          </p:cNvPr>
          <p:cNvGrpSpPr/>
          <p:nvPr/>
        </p:nvGrpSpPr>
        <p:grpSpPr>
          <a:xfrm>
            <a:off x="3316185" y="115570"/>
            <a:ext cx="5942365" cy="6609080"/>
            <a:chOff x="3316185" y="115570"/>
            <a:chExt cx="5942365" cy="6609080"/>
          </a:xfrm>
        </p:grpSpPr>
        <p:grpSp>
          <p:nvGrpSpPr>
            <p:cNvPr id="20" name="Group 19">
              <a:extLst>
                <a:ext uri="{FF2B5EF4-FFF2-40B4-BE49-F238E27FC236}">
                  <a16:creationId xmlns:a16="http://schemas.microsoft.com/office/drawing/2014/main" id="{0B9F84FF-E72A-F9CB-525B-6BA94082FCB4}"/>
                </a:ext>
              </a:extLst>
            </p:cNvPr>
            <p:cNvGrpSpPr/>
            <p:nvPr/>
          </p:nvGrpSpPr>
          <p:grpSpPr>
            <a:xfrm>
              <a:off x="3316185" y="115570"/>
              <a:ext cx="5942365" cy="6609080"/>
              <a:chOff x="196362" y="-76688"/>
              <a:chExt cx="5942365" cy="6880092"/>
            </a:xfrm>
          </p:grpSpPr>
          <p:grpSp>
            <p:nvGrpSpPr>
              <p:cNvPr id="21" name="Group 20">
                <a:extLst>
                  <a:ext uri="{FF2B5EF4-FFF2-40B4-BE49-F238E27FC236}">
                    <a16:creationId xmlns:a16="http://schemas.microsoft.com/office/drawing/2014/main" id="{7A9FDB1F-F3E5-E784-5B30-8B99056865AF}"/>
                  </a:ext>
                </a:extLst>
              </p:cNvPr>
              <p:cNvGrpSpPr/>
              <p:nvPr/>
            </p:nvGrpSpPr>
            <p:grpSpPr>
              <a:xfrm>
                <a:off x="196362" y="-76688"/>
                <a:ext cx="5899638" cy="6880092"/>
                <a:chOff x="196362" y="-76688"/>
                <a:chExt cx="5899638" cy="6880092"/>
              </a:xfrm>
            </p:grpSpPr>
            <p:pic>
              <p:nvPicPr>
                <p:cNvPr id="23" name="Picture 22">
                  <a:extLst>
                    <a:ext uri="{FF2B5EF4-FFF2-40B4-BE49-F238E27FC236}">
                      <a16:creationId xmlns:a16="http://schemas.microsoft.com/office/drawing/2014/main" id="{28F2675A-AD80-4E3E-1F10-F417F8E6E969}"/>
                    </a:ext>
                  </a:extLst>
                </p:cNvPr>
                <p:cNvPicPr>
                  <a:picLocks noChangeAspect="1"/>
                </p:cNvPicPr>
                <p:nvPr/>
              </p:nvPicPr>
              <p:blipFill>
                <a:blip r:embed="rId4"/>
                <a:stretch>
                  <a:fillRect/>
                </a:stretch>
              </p:blipFill>
              <p:spPr>
                <a:xfrm>
                  <a:off x="196362" y="-76688"/>
                  <a:ext cx="5899638" cy="6858000"/>
                </a:xfrm>
                <a:prstGeom prst="rect">
                  <a:avLst/>
                </a:prstGeom>
              </p:spPr>
            </p:pic>
            <p:sp>
              <p:nvSpPr>
                <p:cNvPr id="24" name="TextBox 5">
                  <a:extLst>
                    <a:ext uri="{FF2B5EF4-FFF2-40B4-BE49-F238E27FC236}">
                      <a16:creationId xmlns:a16="http://schemas.microsoft.com/office/drawing/2014/main" id="{44A77548-3CDF-A1EA-F408-6042625A9B02}"/>
                    </a:ext>
                  </a:extLst>
                </p:cNvPr>
                <p:cNvSpPr txBox="1"/>
                <p:nvPr/>
              </p:nvSpPr>
              <p:spPr>
                <a:xfrm>
                  <a:off x="655751"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2021</a:t>
                  </a:r>
                </a:p>
              </p:txBody>
            </p:sp>
            <p:sp>
              <p:nvSpPr>
                <p:cNvPr id="25" name="TextBox 7">
                  <a:extLst>
                    <a:ext uri="{FF2B5EF4-FFF2-40B4-BE49-F238E27FC236}">
                      <a16:creationId xmlns:a16="http://schemas.microsoft.com/office/drawing/2014/main" id="{6F946106-A7F8-AD89-D5D1-FDC45E9DB5B6}"/>
                    </a:ext>
                  </a:extLst>
                </p:cNvPr>
                <p:cNvSpPr txBox="1"/>
                <p:nvPr/>
              </p:nvSpPr>
              <p:spPr>
                <a:xfrm>
                  <a:off x="2828279" y="6515359"/>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2024</a:t>
                  </a:r>
                </a:p>
              </p:txBody>
            </p:sp>
            <p:sp>
              <p:nvSpPr>
                <p:cNvPr id="26" name="TextBox 8">
                  <a:extLst>
                    <a:ext uri="{FF2B5EF4-FFF2-40B4-BE49-F238E27FC236}">
                      <a16:creationId xmlns:a16="http://schemas.microsoft.com/office/drawing/2014/main" id="{D2366261-CC6E-0DED-8F57-1C6FD97B42A2}"/>
                    </a:ext>
                  </a:extLst>
                </p:cNvPr>
                <p:cNvSpPr txBox="1"/>
                <p:nvPr/>
              </p:nvSpPr>
              <p:spPr>
                <a:xfrm>
                  <a:off x="1373677" y="6504314"/>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2022</a:t>
                  </a:r>
                </a:p>
              </p:txBody>
            </p:sp>
            <p:sp>
              <p:nvSpPr>
                <p:cNvPr id="27" name="TextBox 9">
                  <a:extLst>
                    <a:ext uri="{FF2B5EF4-FFF2-40B4-BE49-F238E27FC236}">
                      <a16:creationId xmlns:a16="http://schemas.microsoft.com/office/drawing/2014/main" id="{08207418-51C3-6A61-4DC5-9BDF8CE43102}"/>
                    </a:ext>
                  </a:extLst>
                </p:cNvPr>
                <p:cNvSpPr txBox="1"/>
                <p:nvPr/>
              </p:nvSpPr>
              <p:spPr>
                <a:xfrm>
                  <a:off x="2193473" y="6504313"/>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2023</a:t>
                  </a:r>
                </a:p>
              </p:txBody>
            </p:sp>
            <p:sp>
              <p:nvSpPr>
                <p:cNvPr id="28" name="TextBox 10">
                  <a:extLst>
                    <a:ext uri="{FF2B5EF4-FFF2-40B4-BE49-F238E27FC236}">
                      <a16:creationId xmlns:a16="http://schemas.microsoft.com/office/drawing/2014/main" id="{0E66F4E8-1901-B66E-1841-A69C60BE2EA2}"/>
                    </a:ext>
                  </a:extLst>
                </p:cNvPr>
                <p:cNvSpPr txBox="1"/>
                <p:nvPr/>
              </p:nvSpPr>
              <p:spPr>
                <a:xfrm>
                  <a:off x="3639911" y="6526405"/>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2025</a:t>
                  </a:r>
                </a:p>
              </p:txBody>
            </p:sp>
            <p:sp>
              <p:nvSpPr>
                <p:cNvPr id="29" name="TextBox 11">
                  <a:extLst>
                    <a:ext uri="{FF2B5EF4-FFF2-40B4-BE49-F238E27FC236}">
                      <a16:creationId xmlns:a16="http://schemas.microsoft.com/office/drawing/2014/main" id="{E2EE5B54-C089-503E-D025-6F51E0ED009F}"/>
                    </a:ext>
                  </a:extLst>
                </p:cNvPr>
                <p:cNvSpPr txBox="1"/>
                <p:nvPr/>
              </p:nvSpPr>
              <p:spPr>
                <a:xfrm>
                  <a:off x="3648284" y="5945336"/>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30" name="TextBox 12">
                  <a:extLst>
                    <a:ext uri="{FF2B5EF4-FFF2-40B4-BE49-F238E27FC236}">
                      <a16:creationId xmlns:a16="http://schemas.microsoft.com/office/drawing/2014/main" id="{D8D12D34-5F8C-72E7-6DAF-2029B04DF0F2}"/>
                    </a:ext>
                  </a:extLst>
                </p:cNvPr>
                <p:cNvSpPr txBox="1"/>
                <p:nvPr/>
              </p:nvSpPr>
              <p:spPr>
                <a:xfrm>
                  <a:off x="2895810" y="5909758"/>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36</a:t>
                  </a:r>
                </a:p>
              </p:txBody>
            </p:sp>
            <p:sp>
              <p:nvSpPr>
                <p:cNvPr id="31" name="TextBox 13">
                  <a:extLst>
                    <a:ext uri="{FF2B5EF4-FFF2-40B4-BE49-F238E27FC236}">
                      <a16:creationId xmlns:a16="http://schemas.microsoft.com/office/drawing/2014/main" id="{684C5256-176B-8C10-8336-9ECFB29F216A}"/>
                    </a:ext>
                  </a:extLst>
                </p:cNvPr>
                <p:cNvSpPr txBox="1"/>
                <p:nvPr/>
              </p:nvSpPr>
              <p:spPr>
                <a:xfrm>
                  <a:off x="2112921" y="5131081"/>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a:t>
                  </a:r>
                </a:p>
              </p:txBody>
            </p:sp>
            <p:sp>
              <p:nvSpPr>
                <p:cNvPr id="32" name="TextBox 14">
                  <a:extLst>
                    <a:ext uri="{FF2B5EF4-FFF2-40B4-BE49-F238E27FC236}">
                      <a16:creationId xmlns:a16="http://schemas.microsoft.com/office/drawing/2014/main" id="{E87D7FFA-3AA7-D7DC-B377-BAE523D9E7A8}"/>
                    </a:ext>
                  </a:extLst>
                </p:cNvPr>
                <p:cNvSpPr txBox="1"/>
                <p:nvPr/>
              </p:nvSpPr>
              <p:spPr>
                <a:xfrm>
                  <a:off x="1412716" y="49925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a:t>
                  </a:r>
                </a:p>
              </p:txBody>
            </p:sp>
            <p:sp>
              <p:nvSpPr>
                <p:cNvPr id="33" name="TextBox 15">
                  <a:extLst>
                    <a:ext uri="{FF2B5EF4-FFF2-40B4-BE49-F238E27FC236}">
                      <a16:creationId xmlns:a16="http://schemas.microsoft.com/office/drawing/2014/main" id="{D52E7188-D644-D8E4-55B1-E9A307F86727}"/>
                    </a:ext>
                  </a:extLst>
                </p:cNvPr>
                <p:cNvSpPr txBox="1"/>
                <p:nvPr/>
              </p:nvSpPr>
              <p:spPr>
                <a:xfrm>
                  <a:off x="663916" y="4854082"/>
                  <a:ext cx="500743" cy="276999"/>
                </a:xfrm>
                <a:prstGeom prst="rect">
                  <a:avLst/>
                </a:prstGeom>
                <a:solidFill>
                  <a:sysClr val="window" lastClr="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a:t>
                  </a:r>
                </a:p>
              </p:txBody>
            </p:sp>
          </p:grpSp>
          <p:sp>
            <p:nvSpPr>
              <p:cNvPr id="22" name="Donut 20">
                <a:extLst>
                  <a:ext uri="{FF2B5EF4-FFF2-40B4-BE49-F238E27FC236}">
                    <a16:creationId xmlns:a16="http://schemas.microsoft.com/office/drawing/2014/main" id="{964C899E-0161-4EAE-891A-DFC40BD05FE8}"/>
                  </a:ext>
                </a:extLst>
              </p:cNvPr>
              <p:cNvSpPr/>
              <p:nvPr/>
            </p:nvSpPr>
            <p:spPr>
              <a:xfrm>
                <a:off x="2193450" y="2520594"/>
                <a:ext cx="3945277" cy="2748987"/>
              </a:xfrm>
              <a:prstGeom prst="donut">
                <a:avLst>
                  <a:gd name="adj" fmla="val 4536"/>
                </a:avLst>
              </a:prstGeom>
              <a:solidFill>
                <a:srgbClr val="FF0000"/>
              </a:solidFill>
              <a:ln w="12700" cap="flat" cmpd="sng" algn="ctr">
                <a:solidFill>
                  <a:srgbClr val="FF0000"/>
                </a:solid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grpSp>
        <p:pic>
          <p:nvPicPr>
            <p:cNvPr id="36" name="Picture 35">
              <a:extLst>
                <a:ext uri="{FF2B5EF4-FFF2-40B4-BE49-F238E27FC236}">
                  <a16:creationId xmlns:a16="http://schemas.microsoft.com/office/drawing/2014/main" id="{B9608472-F596-0E46-1813-58FF5FDEE7A4}"/>
                </a:ext>
              </a:extLst>
            </p:cNvPr>
            <p:cNvPicPr>
              <a:picLocks noChangeAspect="1"/>
            </p:cNvPicPr>
            <p:nvPr/>
          </p:nvPicPr>
          <p:blipFill>
            <a:blip r:embed="rId5"/>
            <a:stretch>
              <a:fillRect/>
            </a:stretch>
          </p:blipFill>
          <p:spPr>
            <a:xfrm>
              <a:off x="7291789" y="300538"/>
              <a:ext cx="1789205" cy="267353"/>
            </a:xfrm>
            <a:prstGeom prst="rect">
              <a:avLst/>
            </a:prstGeom>
          </p:spPr>
        </p:pic>
      </p:grpSp>
    </p:spTree>
    <p:custDataLst>
      <p:tags r:id="rId1"/>
    </p:custDataLst>
    <p:extLst>
      <p:ext uri="{BB962C8B-B14F-4D97-AF65-F5344CB8AC3E}">
        <p14:creationId xmlns:p14="http://schemas.microsoft.com/office/powerpoint/2010/main" val="69800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QUESTIONS</a:t>
            </a:r>
          </a:p>
        </p:txBody>
      </p:sp>
      <p:pic>
        <p:nvPicPr>
          <p:cNvPr id="4" name="Picture 3" descr="Graphical user interface&#10;&#10;AI-generated content may be incorrect.">
            <a:extLst>
              <a:ext uri="{FF2B5EF4-FFF2-40B4-BE49-F238E27FC236}">
                <a16:creationId xmlns:a16="http://schemas.microsoft.com/office/drawing/2014/main" id="{9E40B21E-7377-7121-0984-EE77094755AC}"/>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2548937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172202" y="3392100"/>
            <a:ext cx="5977466" cy="3287948"/>
          </a:xfrm>
        </p:spPr>
        <p:txBody>
          <a:bodyPr>
            <a:noAutofit/>
          </a:bodyPr>
          <a:lstStyle/>
          <a:p>
            <a:pPr marL="457200" lvl="1" indent="-457200">
              <a:spcBef>
                <a:spcPts val="600"/>
              </a:spcBef>
              <a:spcAft>
                <a:spcPts val="0"/>
              </a:spcAft>
              <a:buFont typeface="Wingdings" panose="05000000000000000000" pitchFamily="2" charset="2"/>
              <a:buChar char="v"/>
            </a:pPr>
            <a:r>
              <a:rPr lang="en-US" dirty="0">
                <a:latin typeface="+mj-lt"/>
              </a:rPr>
              <a:t>District 6970 Membership Chair 2024 – 2026</a:t>
            </a:r>
          </a:p>
          <a:p>
            <a:pPr marL="457200" lvl="1" indent="-457200">
              <a:spcBef>
                <a:spcPts val="600"/>
              </a:spcBef>
              <a:spcAft>
                <a:spcPts val="0"/>
              </a:spcAft>
              <a:buFont typeface="Wingdings" panose="05000000000000000000" pitchFamily="2" charset="2"/>
              <a:buChar char="v"/>
            </a:pPr>
            <a:r>
              <a:rPr lang="en-US" dirty="0">
                <a:latin typeface="+mj-lt"/>
              </a:rPr>
              <a:t>District Innovative Club Advocate, District </a:t>
            </a:r>
            <a:br>
              <a:rPr lang="en-US" dirty="0">
                <a:latin typeface="+mj-lt"/>
              </a:rPr>
            </a:br>
            <a:r>
              <a:rPr lang="en-US" dirty="0">
                <a:latin typeface="+mj-lt"/>
              </a:rPr>
              <a:t>Membership Committee Member 2022 – 2024</a:t>
            </a:r>
          </a:p>
          <a:p>
            <a:pPr marL="457200" lvl="1" indent="-457200">
              <a:spcBef>
                <a:spcPts val="600"/>
              </a:spcBef>
              <a:spcAft>
                <a:spcPts val="0"/>
              </a:spcAft>
              <a:buFont typeface="Wingdings" panose="05000000000000000000" pitchFamily="2" charset="2"/>
              <a:buChar char="v"/>
            </a:pPr>
            <a:r>
              <a:rPr lang="en-US" dirty="0">
                <a:latin typeface="+mj-lt"/>
              </a:rPr>
              <a:t>Champion for the Satellite Club of Oceanside </a:t>
            </a:r>
            <a:br>
              <a:rPr lang="en-US" dirty="0">
                <a:latin typeface="+mj-lt"/>
              </a:rPr>
            </a:br>
            <a:r>
              <a:rPr lang="en-US" dirty="0">
                <a:latin typeface="+mj-lt"/>
              </a:rPr>
              <a:t>Rotary 2022</a:t>
            </a:r>
          </a:p>
          <a:p>
            <a:pPr marL="457200" lvl="1" indent="-457200">
              <a:spcBef>
                <a:spcPts val="600"/>
              </a:spcBef>
              <a:spcAft>
                <a:spcPts val="0"/>
              </a:spcAft>
              <a:buFont typeface="Wingdings" panose="05000000000000000000" pitchFamily="2" charset="2"/>
              <a:buChar char="v"/>
            </a:pPr>
            <a:r>
              <a:rPr lang="en-US" dirty="0">
                <a:latin typeface="+mj-lt"/>
              </a:rPr>
              <a:t>Area 7 Assistant Governor 2019 – 2022</a:t>
            </a:r>
          </a:p>
          <a:p>
            <a:pPr marL="457200" lvl="1" indent="-457200">
              <a:spcBef>
                <a:spcPts val="600"/>
              </a:spcBef>
              <a:spcAft>
                <a:spcPts val="0"/>
              </a:spcAft>
              <a:buFont typeface="Wingdings" panose="05000000000000000000" pitchFamily="2" charset="2"/>
              <a:buChar char="v"/>
            </a:pPr>
            <a:r>
              <a:rPr lang="en-US" dirty="0">
                <a:latin typeface="+mj-lt"/>
              </a:rPr>
              <a:t>Jacksonville Oceanside Club President 2017 – 2018</a:t>
            </a:r>
          </a:p>
          <a:p>
            <a:pPr marL="457200" lvl="1" indent="-457200">
              <a:spcBef>
                <a:spcPts val="600"/>
              </a:spcBef>
              <a:spcAft>
                <a:spcPts val="0"/>
              </a:spcAft>
              <a:buFont typeface="Wingdings" panose="05000000000000000000" pitchFamily="2" charset="2"/>
              <a:buChar char="v"/>
            </a:pPr>
            <a:r>
              <a:rPr lang="en-US" dirty="0">
                <a:latin typeface="+mj-lt"/>
              </a:rPr>
              <a:t>Home club Jacksonville Oceanside, BOD and Club Membership Chair</a:t>
            </a:r>
          </a:p>
          <a:p>
            <a:pPr marL="457200" lvl="1" indent="-457200">
              <a:spcBef>
                <a:spcPts val="600"/>
              </a:spcBef>
              <a:spcAft>
                <a:spcPts val="0"/>
              </a:spcAft>
              <a:buFont typeface="Wingdings" panose="05000000000000000000" pitchFamily="2" charset="2"/>
              <a:buChar char="v"/>
            </a:pPr>
            <a:r>
              <a:rPr lang="en-US" dirty="0">
                <a:latin typeface="+mj-lt"/>
              </a:rPr>
              <a:t>mdstutts@comcast.net</a:t>
            </a:r>
          </a:p>
          <a:p>
            <a:pPr marL="457200" lvl="1" indent="-457200">
              <a:spcBef>
                <a:spcPts val="600"/>
              </a:spcBef>
              <a:buNone/>
            </a:pPr>
            <a:endParaRPr lang="en-US" dirty="0"/>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Discover rotary opportunities</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Mary Stutts</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person in a suit jacket&#10;&#10;AI-generated content may be incorrect.">
            <a:extLst>
              <a:ext uri="{FF2B5EF4-FFF2-40B4-BE49-F238E27FC236}">
                <a16:creationId xmlns:a16="http://schemas.microsoft.com/office/drawing/2014/main" id="{3A786631-244B-2A17-5BDA-CA09D9606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9107" y="402742"/>
            <a:ext cx="2168185" cy="2595016"/>
          </a:xfrm>
          <a:prstGeom prst="rect">
            <a:avLst/>
          </a:prstGeom>
          <a:ln w="228600" cap="sq" cmpd="thickThin">
            <a:solidFill>
              <a:srgbClr val="000000"/>
            </a:solidFill>
            <a:prstDash val="solid"/>
            <a:miter lim="800000"/>
          </a:ln>
          <a:effectLst>
            <a:innerShdw blurRad="76200">
              <a:srgbClr val="000000"/>
            </a:innerShdw>
          </a:effectLst>
        </p:spPr>
      </p:pic>
      <p:pic>
        <p:nvPicPr>
          <p:cNvPr id="2" name="Picture 1" descr="Logo, company name&#10;&#10;AI-generated content may be incorrect.">
            <a:extLst>
              <a:ext uri="{FF2B5EF4-FFF2-40B4-BE49-F238E27FC236}">
                <a16:creationId xmlns:a16="http://schemas.microsoft.com/office/drawing/2014/main" id="{427EF281-F7D7-F9D2-7A1C-40B4F114FC38}"/>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332199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sp>
        <p:nvSpPr>
          <p:cNvPr id="11" name="Text Placeholder 6">
            <a:extLst>
              <a:ext uri="{FF2B5EF4-FFF2-40B4-BE49-F238E27FC236}">
                <a16:creationId xmlns:a16="http://schemas.microsoft.com/office/drawing/2014/main" id="{61705BBF-CDAD-244A-8B4F-196EAF49A9FC}"/>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sp>
        <p:nvSpPr>
          <p:cNvPr id="9" name="Subtitle 3">
            <a:extLst>
              <a:ext uri="{FF2B5EF4-FFF2-40B4-BE49-F238E27FC236}">
                <a16:creationId xmlns:a16="http://schemas.microsoft.com/office/drawing/2014/main" id="{E4955F97-28C2-744E-B3A7-E0FAE3B40F57}"/>
              </a:ext>
            </a:extLst>
          </p:cNvPr>
          <p:cNvSpPr txBox="1">
            <a:spLocks/>
          </p:cNvSpPr>
          <p:nvPr/>
        </p:nvSpPr>
        <p:spPr>
          <a:xfrm>
            <a:off x="0" y="3308280"/>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800" b="1" dirty="0">
              <a:solidFill>
                <a:schemeClr val="bg1"/>
              </a:solidFill>
              <a:latin typeface="Arial" panose="020B0604020202020204" pitchFamily="34" charset="0"/>
              <a:cs typeface="Arial" panose="020B0604020202020204" pitchFamily="34" charset="0"/>
            </a:endParaRPr>
          </a:p>
        </p:txBody>
      </p:sp>
      <p:sp>
        <p:nvSpPr>
          <p:cNvPr id="12" name="Subtitle 14">
            <a:extLst>
              <a:ext uri="{FF2B5EF4-FFF2-40B4-BE49-F238E27FC236}">
                <a16:creationId xmlns:a16="http://schemas.microsoft.com/office/drawing/2014/main" id="{8CA57604-6BAA-8348-8388-64F5F2D88D17}"/>
              </a:ext>
            </a:extLst>
          </p:cNvPr>
          <p:cNvSpPr txBox="1">
            <a:spLocks/>
          </p:cNvSpPr>
          <p:nvPr/>
        </p:nvSpPr>
        <p:spPr>
          <a:xfrm>
            <a:off x="0" y="3180523"/>
            <a:ext cx="12192000" cy="22528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1200"/>
              </a:spcBef>
              <a:buNone/>
            </a:pPr>
            <a:r>
              <a:rPr lang="en-US" sz="3200" dirty="0">
                <a:solidFill>
                  <a:srgbClr val="FFFFFF"/>
                </a:solidFill>
              </a:rPr>
              <a:t>"</a:t>
            </a:r>
            <a:r>
              <a:rPr lang="en-US" sz="3200" b="1" dirty="0">
                <a:solidFill>
                  <a:srgbClr val="FFFFFF"/>
                </a:solidFill>
              </a:rPr>
              <a:t>Discover Rotary</a:t>
            </a:r>
            <a:r>
              <a:rPr lang="en-US" sz="3200" dirty="0">
                <a:solidFill>
                  <a:srgbClr val="FFFFFF"/>
                </a:solidFill>
              </a:rPr>
              <a:t>" refers to two main things within the Rotary organization: a specific event format for introducing potential members to Rotary's activities and values, and a broader initiative to share information and resources about Rotary to attract new members to the organization</a:t>
            </a:r>
            <a:endParaRPr lang="en-US" sz="3200" b="1" dirty="0">
              <a:solidFill>
                <a:srgbClr val="FFFFFF"/>
              </a:solidFill>
            </a:endParaRPr>
          </a:p>
        </p:txBody>
      </p:sp>
      <p:pic>
        <p:nvPicPr>
          <p:cNvPr id="3" name="Picture 2" descr="Graphical user interface&#10;&#10;AI-generated content may be incorrect.">
            <a:extLst>
              <a:ext uri="{FF2B5EF4-FFF2-40B4-BE49-F238E27FC236}">
                <a16:creationId xmlns:a16="http://schemas.microsoft.com/office/drawing/2014/main" id="{0267268D-E5FD-CE35-EB32-EA39C7467C40}"/>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4286912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350000" y="2141538"/>
            <a:ext cx="5537200" cy="2683381"/>
          </a:xfrm>
        </p:spPr>
        <p:txBody>
          <a:bodyPr>
            <a:normAutofit/>
          </a:bodyPr>
          <a:lstStyle/>
          <a:p>
            <a:pPr lvl="1"/>
            <a:r>
              <a:rPr lang="en-US" sz="2400" dirty="0"/>
              <a:t>Who is involved?</a:t>
            </a:r>
          </a:p>
          <a:p>
            <a:pPr lvl="1"/>
            <a:r>
              <a:rPr lang="en-US" sz="2400" dirty="0"/>
              <a:t>What is the budget?</a:t>
            </a:r>
          </a:p>
          <a:p>
            <a:pPr lvl="1"/>
            <a:r>
              <a:rPr lang="en-US" sz="2400" dirty="0"/>
              <a:t>What is the timeline?</a:t>
            </a:r>
          </a:p>
          <a:p>
            <a:pPr lvl="1"/>
            <a:r>
              <a:rPr lang="en-US" sz="2400" dirty="0"/>
              <a:t>What type of event to hold?</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Discover Rotary</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The basic questions </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18</a:t>
            </a:fld>
            <a:endParaRPr lang="en-US" dirty="0"/>
          </a:p>
        </p:txBody>
      </p:sp>
      <p:pic>
        <p:nvPicPr>
          <p:cNvPr id="2" name="Picture 1">
            <a:extLst>
              <a:ext uri="{FF2B5EF4-FFF2-40B4-BE49-F238E27FC236}">
                <a16:creationId xmlns:a16="http://schemas.microsoft.com/office/drawing/2014/main" id="{80F2B16A-37C5-AEAD-62E4-9A7A94C831D2}"/>
              </a:ext>
            </a:extLst>
          </p:cNvPr>
          <p:cNvPicPr>
            <a:picLocks noChangeAspect="1"/>
          </p:cNvPicPr>
          <p:nvPr/>
        </p:nvPicPr>
        <p:blipFill>
          <a:blip r:embed="rId3"/>
          <a:stretch>
            <a:fillRect/>
          </a:stretch>
        </p:blipFill>
        <p:spPr>
          <a:xfrm>
            <a:off x="627623" y="3848677"/>
            <a:ext cx="3650563" cy="2683382"/>
          </a:xfrm>
          <a:prstGeom prst="rect">
            <a:avLst/>
          </a:prstGeom>
        </p:spPr>
      </p:pic>
      <p:pic>
        <p:nvPicPr>
          <p:cNvPr id="3" name="Picture 2" descr="Logo, company name&#10;&#10;AI-generated content may be incorrect.">
            <a:extLst>
              <a:ext uri="{FF2B5EF4-FFF2-40B4-BE49-F238E27FC236}">
                <a16:creationId xmlns:a16="http://schemas.microsoft.com/office/drawing/2014/main" id="{572493AA-016E-6AB3-EE92-78B193C7C517}"/>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85184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a:xfrm>
            <a:off x="380999" y="1838631"/>
            <a:ext cx="7356988" cy="4689988"/>
          </a:xfrm>
        </p:spPr>
        <p:txBody>
          <a:bodyPr>
            <a:normAutofit lnSpcReduction="10000"/>
          </a:bodyPr>
          <a:lstStyle/>
          <a:p>
            <a:pPr marL="0" indent="0">
              <a:buNone/>
            </a:pPr>
            <a:endParaRPr lang="en-US" sz="800" dirty="0"/>
          </a:p>
          <a:p>
            <a:pPr marL="42545" indent="0">
              <a:lnSpc>
                <a:spcPct val="100000"/>
              </a:lnSpc>
              <a:spcBef>
                <a:spcPts val="600"/>
              </a:spcBef>
              <a:buNone/>
            </a:pPr>
            <a:r>
              <a:rPr lang="en-US" b="1" dirty="0"/>
              <a:t>Example: </a:t>
            </a:r>
            <a:r>
              <a:rPr lang="en-US" dirty="0"/>
              <a:t>Assist in ensuring a community event runs smoothly; support the coordination and flow of the event </a:t>
            </a:r>
          </a:p>
          <a:p>
            <a:pPr marL="274320" indent="-231775">
              <a:lnSpc>
                <a:spcPct val="100000"/>
              </a:lnSpc>
              <a:spcBef>
                <a:spcPts val="600"/>
              </a:spcBef>
            </a:pPr>
            <a:endParaRPr lang="en-US" sz="1800" dirty="0"/>
          </a:p>
          <a:p>
            <a:pPr marL="42545" indent="0">
              <a:lnSpc>
                <a:spcPct val="100000"/>
              </a:lnSpc>
              <a:spcBef>
                <a:spcPts val="600"/>
              </a:spcBef>
              <a:buNone/>
            </a:pPr>
            <a:r>
              <a:rPr lang="en-US" b="1" dirty="0"/>
              <a:t>Pros</a:t>
            </a:r>
          </a:p>
          <a:p>
            <a:pPr marL="274320" lvl="1" indent="-231775">
              <a:lnSpc>
                <a:spcPct val="100000"/>
              </a:lnSpc>
              <a:spcBef>
                <a:spcPts val="600"/>
              </a:spcBef>
            </a:pPr>
            <a:r>
              <a:rPr lang="en-US" sz="2400" dirty="0"/>
              <a:t>Demonstrates service and community support</a:t>
            </a:r>
          </a:p>
          <a:p>
            <a:pPr marL="274320" lvl="1" indent="-231775">
              <a:lnSpc>
                <a:spcPct val="100000"/>
              </a:lnSpc>
              <a:spcBef>
                <a:spcPts val="600"/>
              </a:spcBef>
            </a:pPr>
            <a:r>
              <a:rPr lang="en-US" sz="2400" dirty="0"/>
              <a:t>Potential for high visibility</a:t>
            </a:r>
          </a:p>
          <a:p>
            <a:pPr marL="274320" lvl="1" indent="-231775">
              <a:lnSpc>
                <a:spcPct val="100000"/>
              </a:lnSpc>
              <a:spcBef>
                <a:spcPts val="600"/>
              </a:spcBef>
            </a:pPr>
            <a:r>
              <a:rPr lang="en-US" sz="2400" dirty="0"/>
              <a:t>Low cost to participate</a:t>
            </a:r>
          </a:p>
          <a:p>
            <a:pPr marL="274320" indent="-231775">
              <a:lnSpc>
                <a:spcPct val="100000"/>
              </a:lnSpc>
              <a:spcBef>
                <a:spcPts val="600"/>
              </a:spcBef>
            </a:pPr>
            <a:endParaRPr lang="en-US" sz="1800" dirty="0"/>
          </a:p>
          <a:p>
            <a:pPr marL="42545" indent="0">
              <a:lnSpc>
                <a:spcPct val="100000"/>
              </a:lnSpc>
              <a:spcBef>
                <a:spcPts val="600"/>
              </a:spcBef>
              <a:buNone/>
            </a:pPr>
            <a:r>
              <a:rPr lang="en-US" b="1" dirty="0"/>
              <a:t>Cons</a:t>
            </a:r>
          </a:p>
          <a:p>
            <a:pPr marL="274320" lvl="1" indent="-231775">
              <a:lnSpc>
                <a:spcPct val="100000"/>
              </a:lnSpc>
              <a:spcBef>
                <a:spcPts val="600"/>
              </a:spcBef>
            </a:pPr>
            <a:r>
              <a:rPr lang="en-US" sz="2400" dirty="0"/>
              <a:t>Challenge to capture attendee interest</a:t>
            </a:r>
          </a:p>
          <a:p>
            <a:pPr marL="460375" lvl="1" indent="-231775"/>
            <a:endParaRPr lang="en-US" dirty="0"/>
          </a:p>
          <a:p>
            <a:pPr marL="460375" lvl="1" indent="-231775"/>
            <a:endParaRPr lang="en-US" dirty="0"/>
          </a:p>
          <a:p>
            <a:pPr marL="460375" lvl="1" indent="-231775"/>
            <a:endParaRPr lang="en-US" dirty="0"/>
          </a:p>
          <a:p>
            <a:pPr marL="173038" indent="-173038">
              <a:buNone/>
            </a:pPr>
            <a:endParaRPr lang="en-US" dirty="0"/>
          </a:p>
          <a:p>
            <a:pPr marL="346075" indent="-346075">
              <a:buFont typeface="+mj-lt"/>
              <a:buAutoNum type="arabicPeriod"/>
            </a:pPr>
            <a:endParaRPr lang="en-US" dirty="0"/>
          </a:p>
        </p:txBody>
      </p:sp>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a:xfrm>
            <a:off x="381000" y="1"/>
            <a:ext cx="11506200" cy="1540042"/>
          </a:xfrm>
        </p:spPr>
        <p:txBody>
          <a:bodyPr anchor="ctr">
            <a:normAutofit/>
          </a:bodyPr>
          <a:lstStyle/>
          <a:p>
            <a:pPr lvl="0"/>
            <a:r>
              <a:rPr lang="en-US" dirty="0"/>
              <a:t>Volunteer at a Community event</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a:xfrm>
            <a:off x="11650133" y="115570"/>
            <a:ext cx="423334" cy="365125"/>
          </a:xfrm>
        </p:spPr>
        <p:txBody>
          <a:bodyPr anchor="ctr">
            <a:normAutofit/>
          </a:bodyPr>
          <a:lstStyle/>
          <a:p>
            <a:pPr>
              <a:spcAft>
                <a:spcPts val="600"/>
              </a:spcAft>
            </a:pPr>
            <a:fld id="{97A94E25-127B-4C48-AF96-44BA7B823777}" type="slidenum">
              <a:rPr lang="en-US" smtClean="0"/>
              <a:pPr>
                <a:spcAft>
                  <a:spcPts val="600"/>
                </a:spcAft>
              </a:pPr>
              <a:t>19</a:t>
            </a:fld>
            <a:endParaRPr lang="en-US"/>
          </a:p>
        </p:txBody>
      </p:sp>
      <p:pic>
        <p:nvPicPr>
          <p:cNvPr id="9" name="Picture 8" descr="Two women standing next to a table with a table with a table with balloons and a sign&#10;&#10;AI-generated content may be incorrect.">
            <a:extLst>
              <a:ext uri="{FF2B5EF4-FFF2-40B4-BE49-F238E27FC236}">
                <a16:creationId xmlns:a16="http://schemas.microsoft.com/office/drawing/2014/main" id="{E9462E2C-68DA-1E5A-3D71-381798E548E5}"/>
              </a:ext>
            </a:extLst>
          </p:cNvPr>
          <p:cNvPicPr>
            <a:picLocks noChangeAspect="1"/>
          </p:cNvPicPr>
          <p:nvPr/>
        </p:nvPicPr>
        <p:blipFill>
          <a:blip r:embed="rId3">
            <a:extLst>
              <a:ext uri="{28A0092B-C50C-407E-A947-70E740481C1C}">
                <a14:useLocalDpi xmlns:a14="http://schemas.microsoft.com/office/drawing/2010/main" val="0"/>
              </a:ext>
            </a:extLst>
          </a:blip>
          <a:srcRect l="13185" r="7940" b="1"/>
          <a:stretch>
            <a:fillRect/>
          </a:stretch>
        </p:blipFill>
        <p:spPr>
          <a:xfrm>
            <a:off x="8387730" y="1838631"/>
            <a:ext cx="2939816" cy="1966453"/>
          </a:xfrm>
          <a:prstGeom prst="rect">
            <a:avLst/>
          </a:prstGeom>
          <a:ln w="228600" cap="sq" cmpd="thickThin">
            <a:solidFill>
              <a:srgbClr val="000000"/>
            </a:solidFill>
            <a:prstDash val="solid"/>
            <a:miter lim="800000"/>
          </a:ln>
          <a:effectLst>
            <a:innerShdw blurRad="76200">
              <a:srgbClr val="000000"/>
            </a:innerShdw>
          </a:effectLst>
        </p:spPr>
      </p:pic>
      <p:pic>
        <p:nvPicPr>
          <p:cNvPr id="11" name="Picture 10" descr="A group of people posing for a photo under a white tent&#10;&#10;AI-generated content may be incorrect.">
            <a:extLst>
              <a:ext uri="{FF2B5EF4-FFF2-40B4-BE49-F238E27FC236}">
                <a16:creationId xmlns:a16="http://schemas.microsoft.com/office/drawing/2014/main" id="{91F542B7-0B9A-609D-CD71-3AC1240BE1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730" y="4319982"/>
            <a:ext cx="2939816" cy="2278036"/>
          </a:xfrm>
          <a:prstGeom prst="rect">
            <a:avLst/>
          </a:prstGeom>
          <a:ln w="228600" cap="sq" cmpd="thickThin">
            <a:solidFill>
              <a:srgbClr val="000000"/>
            </a:solidFill>
            <a:prstDash val="solid"/>
            <a:miter lim="800000"/>
          </a:ln>
          <a:effectLst>
            <a:innerShdw blurRad="76200">
              <a:srgbClr val="000000"/>
            </a:innerShdw>
          </a:effectLst>
        </p:spPr>
      </p:pic>
      <p:pic>
        <p:nvPicPr>
          <p:cNvPr id="2" name="Picture 1" descr="A qr code with black squares&#10;&#10;AI-generated content may be incorrect.">
            <a:extLst>
              <a:ext uri="{FF2B5EF4-FFF2-40B4-BE49-F238E27FC236}">
                <a16:creationId xmlns:a16="http://schemas.microsoft.com/office/drawing/2014/main" id="{D3781DAE-8E98-9A24-CDB4-3C1A87980C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628" y="4711481"/>
            <a:ext cx="1209368" cy="1209368"/>
          </a:xfrm>
          <a:prstGeom prst="rect">
            <a:avLst/>
          </a:prstGeom>
        </p:spPr>
      </p:pic>
      <p:pic>
        <p:nvPicPr>
          <p:cNvPr id="6" name="Picture 5" descr="Graphical user interface&#10;&#10;AI-generated content may be incorrect.">
            <a:extLst>
              <a:ext uri="{FF2B5EF4-FFF2-40B4-BE49-F238E27FC236}">
                <a16:creationId xmlns:a16="http://schemas.microsoft.com/office/drawing/2014/main" id="{DE2F195F-3178-77A9-A9B5-ACCD596314E1}"/>
              </a:ext>
            </a:extLst>
          </p:cNvPr>
          <p:cNvPicPr>
            <a:picLocks noChangeAspect="1"/>
          </p:cNvPicPr>
          <p:nvPr/>
        </p:nvPicPr>
        <p:blipFill>
          <a:blip r:embed="rId6">
            <a:extLst>
              <a:ext uri="{28A0092B-C50C-407E-A947-70E740481C1C}">
                <a14:useLocalDpi xmlns:a14="http://schemas.microsoft.com/office/drawing/2010/main" val="0"/>
              </a:ext>
            </a:extLst>
          </a:blip>
          <a:srcRect l="47551" t="33112" r="3570" b="29719"/>
          <a:stretch>
            <a:fillRect/>
          </a:stretch>
        </p:blipFill>
        <p:spPr>
          <a:xfrm>
            <a:off x="6096000" y="6015506"/>
            <a:ext cx="1732969" cy="716876"/>
          </a:xfrm>
          <a:prstGeom prst="rect">
            <a:avLst/>
          </a:prstGeom>
        </p:spPr>
      </p:pic>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437549" y="2680447"/>
            <a:ext cx="5537200" cy="3955342"/>
          </a:xfrm>
        </p:spPr>
        <p:txBody>
          <a:bodyPr>
            <a:normAutofit fontScale="25000" lnSpcReduction="20000"/>
          </a:bodyPr>
          <a:lstStyle/>
          <a:p>
            <a:pPr marL="457200" lvl="0" indent="-457200">
              <a:lnSpc>
                <a:spcPct val="120000"/>
              </a:lnSpc>
              <a:spcBef>
                <a:spcPts val="600"/>
              </a:spcBef>
            </a:pPr>
            <a:endParaRPr lang="en-US" sz="3800" dirty="0">
              <a:latin typeface="+mj-lt"/>
            </a:endParaRPr>
          </a:p>
          <a:p>
            <a:pPr marL="457200" lvl="0" indent="-457200">
              <a:lnSpc>
                <a:spcPct val="120000"/>
              </a:lnSpc>
              <a:spcBef>
                <a:spcPts val="600"/>
              </a:spcBef>
            </a:pPr>
            <a:endParaRPr lang="en-US" sz="3800" dirty="0">
              <a:latin typeface="+mj-lt"/>
            </a:endParaRPr>
          </a:p>
          <a:p>
            <a:pPr marL="457200" indent="-457200">
              <a:lnSpc>
                <a:spcPct val="120000"/>
              </a:lnSpc>
              <a:buFont typeface="Wingdings" panose="05000000000000000000" pitchFamily="2" charset="2"/>
              <a:buChar char="v"/>
            </a:pPr>
            <a:r>
              <a:rPr lang="en-US" sz="7200" dirty="0">
                <a:latin typeface="+mj-lt"/>
              </a:rPr>
              <a:t>District 6970 Rotaract Focus Person for the Membership Committee</a:t>
            </a:r>
          </a:p>
          <a:p>
            <a:pPr marL="457200" indent="-457200">
              <a:lnSpc>
                <a:spcPct val="120000"/>
              </a:lnSpc>
              <a:buFont typeface="Wingdings" panose="05000000000000000000" pitchFamily="2" charset="2"/>
              <a:buChar char="v"/>
            </a:pPr>
            <a:r>
              <a:rPr lang="en-US" sz="7200" dirty="0">
                <a:latin typeface="+mj-lt"/>
              </a:rPr>
              <a:t>Over five years of professional experience in the event industry</a:t>
            </a:r>
          </a:p>
          <a:p>
            <a:pPr marL="457200" indent="-457200">
              <a:lnSpc>
                <a:spcPct val="120000"/>
              </a:lnSpc>
              <a:buFont typeface="Wingdings" panose="05000000000000000000" pitchFamily="2" charset="2"/>
              <a:buChar char="v"/>
            </a:pPr>
            <a:r>
              <a:rPr lang="en-US" sz="7200" dirty="0">
                <a:latin typeface="+mj-lt"/>
              </a:rPr>
              <a:t>Actively involved in Junior Service League of DeLand, current Chair of Grand Marshals for the 2026 Wild </a:t>
            </a:r>
            <a:r>
              <a:rPr lang="en-US" sz="7200" dirty="0" err="1">
                <a:latin typeface="+mj-lt"/>
              </a:rPr>
              <a:t>Wild</a:t>
            </a:r>
            <a:r>
              <a:rPr lang="en-US" sz="7200" dirty="0">
                <a:latin typeface="+mj-lt"/>
              </a:rPr>
              <a:t> West event</a:t>
            </a:r>
          </a:p>
          <a:p>
            <a:pPr marL="457200" indent="-457200">
              <a:lnSpc>
                <a:spcPct val="120000"/>
              </a:lnSpc>
              <a:buFont typeface="Wingdings" panose="05000000000000000000" pitchFamily="2" charset="2"/>
              <a:buChar char="v"/>
            </a:pPr>
            <a:r>
              <a:rPr lang="en-US" sz="7200" dirty="0">
                <a:latin typeface="+mj-lt"/>
              </a:rPr>
              <a:t>Home club, Rotaract Club of DeLand </a:t>
            </a:r>
          </a:p>
          <a:p>
            <a:pPr marL="457200" indent="-457200">
              <a:lnSpc>
                <a:spcPct val="120000"/>
              </a:lnSpc>
              <a:buFont typeface="Wingdings" panose="05000000000000000000" pitchFamily="2" charset="2"/>
              <a:buChar char="v"/>
            </a:pPr>
            <a:r>
              <a:rPr lang="en-US" sz="7200" dirty="0">
                <a:latin typeface="+mj-lt"/>
              </a:rPr>
              <a:t>Served 2 years as Club Membership Chair</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Membership inspiration</a:t>
            </a:r>
          </a:p>
          <a:p>
            <a:pPr lvl="0"/>
            <a:r>
              <a:rPr lang="en-US" sz="2000" dirty="0"/>
              <a:t>Why membership matters</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Chanelle Taylor</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person smiling at camera&#10;&#10;AI-generated content may be incorrect.">
            <a:extLst>
              <a:ext uri="{FF2B5EF4-FFF2-40B4-BE49-F238E27FC236}">
                <a16:creationId xmlns:a16="http://schemas.microsoft.com/office/drawing/2014/main" id="{CDAE9A2A-90A9-DB3B-93EA-975E7BABA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5279" y="412601"/>
            <a:ext cx="2761739" cy="2462212"/>
          </a:xfrm>
          <a:prstGeom prst="rect">
            <a:avLst/>
          </a:prstGeom>
          <a:ln w="228600" cap="sq" cmpd="thickThin">
            <a:solidFill>
              <a:srgbClr val="000000"/>
            </a:solidFill>
            <a:prstDash val="solid"/>
            <a:miter lim="800000"/>
          </a:ln>
          <a:effectLst>
            <a:innerShdw blurRad="76200">
              <a:srgbClr val="000000"/>
            </a:innerShdw>
          </a:effectLst>
        </p:spPr>
      </p:pic>
      <p:pic>
        <p:nvPicPr>
          <p:cNvPr id="2" name="Picture 1" descr="Logo, company name&#10;&#10;AI-generated content may be incorrect.">
            <a:extLst>
              <a:ext uri="{FF2B5EF4-FFF2-40B4-BE49-F238E27FC236}">
                <a16:creationId xmlns:a16="http://schemas.microsoft.com/office/drawing/2014/main" id="{BE537093-7E59-FC5E-C51E-1EF3AB841FCC}"/>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64959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88A4F6F-9F67-B17F-43D4-7BC36C5CE072}"/>
              </a:ext>
            </a:extLst>
          </p:cNvPr>
          <p:cNvPicPr>
            <a:picLocks noGrp="1" noChangeAspect="1"/>
          </p:cNvPicPr>
          <p:nvPr>
            <p:ph idx="1"/>
          </p:nvPr>
        </p:nvPicPr>
        <p:blipFill>
          <a:blip r:embed="rId2"/>
          <a:stretch>
            <a:fillRect/>
          </a:stretch>
        </p:blipFill>
        <p:spPr>
          <a:xfrm>
            <a:off x="754230" y="1759127"/>
            <a:ext cx="4820265" cy="11542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Slide Number Placeholder 3">
            <a:extLst>
              <a:ext uri="{FF2B5EF4-FFF2-40B4-BE49-F238E27FC236}">
                <a16:creationId xmlns:a16="http://schemas.microsoft.com/office/drawing/2014/main" id="{9EDF08EB-D194-714B-936E-D23489975FD3}"/>
              </a:ext>
            </a:extLst>
          </p:cNvPr>
          <p:cNvSpPr>
            <a:spLocks noGrp="1"/>
          </p:cNvSpPr>
          <p:nvPr>
            <p:ph type="sldNum" sz="quarter" idx="12"/>
          </p:nvPr>
        </p:nvSpPr>
        <p:spPr/>
        <p:txBody>
          <a:bodyPr/>
          <a:lstStyle/>
          <a:p>
            <a:fld id="{97A94E25-127B-4C48-AF96-44BA7B823777}" type="slidenum">
              <a:rPr lang="en-US" smtClean="0"/>
              <a:pPr/>
              <a:t>20</a:t>
            </a:fld>
            <a:endParaRPr lang="en-US" dirty="0"/>
          </a:p>
        </p:txBody>
      </p:sp>
      <p:pic>
        <p:nvPicPr>
          <p:cNvPr id="8" name="Picture 7">
            <a:extLst>
              <a:ext uri="{FF2B5EF4-FFF2-40B4-BE49-F238E27FC236}">
                <a16:creationId xmlns:a16="http://schemas.microsoft.com/office/drawing/2014/main" id="{33E1D546-BA86-6465-FC32-A57C3D4DBB38}"/>
              </a:ext>
            </a:extLst>
          </p:cNvPr>
          <p:cNvPicPr>
            <a:picLocks noChangeAspect="1"/>
          </p:cNvPicPr>
          <p:nvPr/>
        </p:nvPicPr>
        <p:blipFill>
          <a:blip r:embed="rId3"/>
          <a:stretch>
            <a:fillRect/>
          </a:stretch>
        </p:blipFill>
        <p:spPr>
          <a:xfrm>
            <a:off x="754230" y="3018501"/>
            <a:ext cx="2504859" cy="34955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844F1D4F-BF17-21C1-5513-1574031F9143}"/>
              </a:ext>
            </a:extLst>
          </p:cNvPr>
          <p:cNvPicPr>
            <a:picLocks noChangeAspect="1"/>
          </p:cNvPicPr>
          <p:nvPr/>
        </p:nvPicPr>
        <p:blipFill>
          <a:blip r:embed="rId4"/>
          <a:stretch>
            <a:fillRect/>
          </a:stretch>
        </p:blipFill>
        <p:spPr>
          <a:xfrm>
            <a:off x="3420575" y="3018502"/>
            <a:ext cx="4307840" cy="34955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8AE3379E-C859-8C7D-BAD5-EBD353FE69E5}"/>
              </a:ext>
            </a:extLst>
          </p:cNvPr>
          <p:cNvPicPr>
            <a:picLocks noChangeAspect="1"/>
          </p:cNvPicPr>
          <p:nvPr/>
        </p:nvPicPr>
        <p:blipFill>
          <a:blip r:embed="rId5"/>
          <a:stretch>
            <a:fillRect/>
          </a:stretch>
        </p:blipFill>
        <p:spPr>
          <a:xfrm>
            <a:off x="7122420" y="1813560"/>
            <a:ext cx="4307840" cy="32308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a:extLst>
              <a:ext uri="{FF2B5EF4-FFF2-40B4-BE49-F238E27FC236}">
                <a16:creationId xmlns:a16="http://schemas.microsoft.com/office/drawing/2014/main" id="{ED31ADF1-A55A-F239-D65C-2868DD2FF9B2}"/>
              </a:ext>
            </a:extLst>
          </p:cNvPr>
          <p:cNvPicPr>
            <a:picLocks noChangeAspect="1"/>
          </p:cNvPicPr>
          <p:nvPr/>
        </p:nvPicPr>
        <p:blipFill>
          <a:blip r:embed="rId6"/>
          <a:stretch>
            <a:fillRect/>
          </a:stretch>
        </p:blipFill>
        <p:spPr>
          <a:xfrm>
            <a:off x="9631471" y="5800795"/>
            <a:ext cx="1731414" cy="713294"/>
          </a:xfrm>
          <a:prstGeom prst="rect">
            <a:avLst/>
          </a:prstGeom>
        </p:spPr>
      </p:pic>
      <p:sp>
        <p:nvSpPr>
          <p:cNvPr id="7" name="Title 4">
            <a:extLst>
              <a:ext uri="{FF2B5EF4-FFF2-40B4-BE49-F238E27FC236}">
                <a16:creationId xmlns:a16="http://schemas.microsoft.com/office/drawing/2014/main" id="{836F46BA-8EB3-EC3A-C434-27109EFA6766}"/>
              </a:ext>
            </a:extLst>
          </p:cNvPr>
          <p:cNvSpPr>
            <a:spLocks noGrp="1"/>
          </p:cNvSpPr>
          <p:nvPr>
            <p:ph type="title"/>
          </p:nvPr>
        </p:nvSpPr>
        <p:spPr>
          <a:xfrm>
            <a:off x="381000" y="1"/>
            <a:ext cx="11506200" cy="1540042"/>
          </a:xfrm>
        </p:spPr>
        <p:txBody>
          <a:bodyPr anchor="ctr">
            <a:normAutofit/>
          </a:bodyPr>
          <a:lstStyle/>
          <a:p>
            <a:pPr lvl="0"/>
            <a:r>
              <a:rPr lang="en-US" dirty="0"/>
              <a:t>Volunteer at a Community event</a:t>
            </a:r>
          </a:p>
        </p:txBody>
      </p:sp>
    </p:spTree>
    <p:extLst>
      <p:ext uri="{BB962C8B-B14F-4D97-AF65-F5344CB8AC3E}">
        <p14:creationId xmlns:p14="http://schemas.microsoft.com/office/powerpoint/2010/main" val="676084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1D191-F6DB-F8DD-D723-734548E1B5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AF33D0-92B5-BF6E-55A3-1DDDCB459231}"/>
              </a:ext>
            </a:extLst>
          </p:cNvPr>
          <p:cNvSpPr>
            <a:spLocks noGrp="1"/>
          </p:cNvSpPr>
          <p:nvPr>
            <p:ph type="title"/>
          </p:nvPr>
        </p:nvSpPr>
        <p:spPr>
          <a:xfrm>
            <a:off x="381000" y="1"/>
            <a:ext cx="11506200" cy="1540042"/>
          </a:xfrm>
        </p:spPr>
        <p:txBody>
          <a:bodyPr anchor="ctr">
            <a:normAutofit/>
          </a:bodyPr>
          <a:lstStyle/>
          <a:p>
            <a:r>
              <a:rPr lang="en-US" dirty="0" err="1"/>
              <a:t>HosT</a:t>
            </a:r>
            <a:r>
              <a:rPr lang="en-US" dirty="0"/>
              <a:t> a member prospect event</a:t>
            </a:r>
          </a:p>
        </p:txBody>
      </p:sp>
      <p:sp>
        <p:nvSpPr>
          <p:cNvPr id="2" name="Slide Number Placeholder 1">
            <a:extLst>
              <a:ext uri="{FF2B5EF4-FFF2-40B4-BE49-F238E27FC236}">
                <a16:creationId xmlns:a16="http://schemas.microsoft.com/office/drawing/2014/main" id="{F711AED5-68E5-6CFF-4F6C-92EDA8B393ED}"/>
              </a:ext>
            </a:extLst>
          </p:cNvPr>
          <p:cNvSpPr>
            <a:spLocks noGrp="1"/>
          </p:cNvSpPr>
          <p:nvPr>
            <p:ph type="sldNum" sz="quarter" idx="12"/>
          </p:nvPr>
        </p:nvSpPr>
        <p:spPr>
          <a:xfrm>
            <a:off x="11650133" y="115570"/>
            <a:ext cx="423334" cy="365125"/>
          </a:xfrm>
        </p:spPr>
        <p:txBody>
          <a:bodyPr anchor="ctr">
            <a:normAutofit/>
          </a:bodyPr>
          <a:lstStyle/>
          <a:p>
            <a:pPr>
              <a:spcAft>
                <a:spcPts val="600"/>
              </a:spcAft>
            </a:pPr>
            <a:fld id="{97A94E25-127B-4C48-AF96-44BA7B823777}" type="slidenum">
              <a:rPr lang="en-US" smtClean="0"/>
              <a:pPr>
                <a:spcAft>
                  <a:spcPts val="600"/>
                </a:spcAft>
              </a:pPr>
              <a:t>21</a:t>
            </a:fld>
            <a:endParaRPr lang="en-US"/>
          </a:p>
        </p:txBody>
      </p:sp>
      <p:graphicFrame>
        <p:nvGraphicFramePr>
          <p:cNvPr id="32" name="Diagram 31">
            <a:extLst>
              <a:ext uri="{FF2B5EF4-FFF2-40B4-BE49-F238E27FC236}">
                <a16:creationId xmlns:a16="http://schemas.microsoft.com/office/drawing/2014/main" id="{647DB2F8-7C47-E9F5-6E04-F4B40DA963CE}"/>
              </a:ext>
            </a:extLst>
          </p:cNvPr>
          <p:cNvGraphicFramePr/>
          <p:nvPr>
            <p:extLst>
              <p:ext uri="{D42A27DB-BD31-4B8C-83A1-F6EECF244321}">
                <p14:modId xmlns:p14="http://schemas.microsoft.com/office/powerpoint/2010/main" val="1123914427"/>
              </p:ext>
            </p:extLst>
          </p:nvPr>
        </p:nvGraphicFramePr>
        <p:xfrm>
          <a:off x="6038849" y="1656325"/>
          <a:ext cx="6153151" cy="5086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Logo, company name&#10;&#10;AI-generated content may be incorrect.">
            <a:extLst>
              <a:ext uri="{FF2B5EF4-FFF2-40B4-BE49-F238E27FC236}">
                <a16:creationId xmlns:a16="http://schemas.microsoft.com/office/drawing/2014/main" id="{4DBCC53B-5F0C-299E-FA38-B603049FC4FA}"/>
              </a:ext>
            </a:extLst>
          </p:cNvPr>
          <p:cNvPicPr>
            <a:picLocks noChangeAspect="1"/>
          </p:cNvPicPr>
          <p:nvPr/>
        </p:nvPicPr>
        <p:blipFill>
          <a:blip r:embed="rId8">
            <a:extLst>
              <a:ext uri="{28A0092B-C50C-407E-A947-70E740481C1C}">
                <a14:useLocalDpi xmlns:a14="http://schemas.microsoft.com/office/drawing/2010/main" val="0"/>
              </a:ext>
            </a:extLst>
          </a:blip>
          <a:srcRect l="52100" t="32267" r="4370" b="30872"/>
          <a:stretch>
            <a:fillRect/>
          </a:stretch>
        </p:blipFill>
        <p:spPr>
          <a:xfrm>
            <a:off x="10708511" y="783151"/>
            <a:ext cx="1381703" cy="636494"/>
          </a:xfrm>
          <a:prstGeom prst="rect">
            <a:avLst/>
          </a:prstGeom>
        </p:spPr>
      </p:pic>
      <p:sp>
        <p:nvSpPr>
          <p:cNvPr id="4" name="Content Placeholder 7">
            <a:extLst>
              <a:ext uri="{FF2B5EF4-FFF2-40B4-BE49-F238E27FC236}">
                <a16:creationId xmlns:a16="http://schemas.microsoft.com/office/drawing/2014/main" id="{A1EF5C65-CDAF-8581-0E31-93805F68F03C}"/>
              </a:ext>
            </a:extLst>
          </p:cNvPr>
          <p:cNvSpPr txBox="1">
            <a:spLocks/>
          </p:cNvSpPr>
          <p:nvPr/>
        </p:nvSpPr>
        <p:spPr>
          <a:xfrm>
            <a:off x="380999" y="1838631"/>
            <a:ext cx="6153151" cy="46899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33333"/>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2545" indent="0">
              <a:lnSpc>
                <a:spcPct val="120000"/>
              </a:lnSpc>
              <a:spcBef>
                <a:spcPts val="600"/>
              </a:spcBef>
              <a:buFont typeface="Arial" panose="020B0604020202020204" pitchFamily="34" charset="0"/>
              <a:buNone/>
            </a:pPr>
            <a:r>
              <a:rPr lang="en-US" sz="2100" b="1" dirty="0"/>
              <a:t>Example: </a:t>
            </a:r>
            <a:r>
              <a:rPr lang="en-US" sz="2100" dirty="0"/>
              <a:t>Secure a local venue and invite guests of members and warm prospects in the membership pipeline</a:t>
            </a:r>
          </a:p>
          <a:p>
            <a:pPr marL="274320" indent="-231775">
              <a:lnSpc>
                <a:spcPct val="100000"/>
              </a:lnSpc>
              <a:spcBef>
                <a:spcPts val="600"/>
              </a:spcBef>
            </a:pPr>
            <a:endParaRPr lang="en-US" sz="1000" dirty="0"/>
          </a:p>
          <a:p>
            <a:pPr marL="42545" indent="0">
              <a:lnSpc>
                <a:spcPct val="100000"/>
              </a:lnSpc>
              <a:spcBef>
                <a:spcPts val="600"/>
              </a:spcBef>
              <a:buFont typeface="Arial" panose="020B0604020202020204" pitchFamily="34" charset="0"/>
              <a:buNone/>
            </a:pPr>
            <a:r>
              <a:rPr lang="en-US" sz="2100" b="1" dirty="0"/>
              <a:t>Pros</a:t>
            </a:r>
          </a:p>
          <a:p>
            <a:pPr marL="274320" lvl="1" indent="-231775">
              <a:lnSpc>
                <a:spcPct val="100000"/>
              </a:lnSpc>
              <a:spcBef>
                <a:spcPts val="600"/>
              </a:spcBef>
            </a:pPr>
            <a:r>
              <a:rPr lang="en-US" sz="2100" dirty="0"/>
              <a:t>Ability to showcase your club’s culture</a:t>
            </a:r>
          </a:p>
          <a:p>
            <a:pPr marL="274320" lvl="1" indent="-231775">
              <a:lnSpc>
                <a:spcPct val="100000"/>
              </a:lnSpc>
              <a:spcBef>
                <a:spcPts val="600"/>
              </a:spcBef>
            </a:pPr>
            <a:r>
              <a:rPr lang="en-US" sz="2100" dirty="0"/>
              <a:t>Impactful follow-up for warm prospects and new members in one event</a:t>
            </a:r>
          </a:p>
          <a:p>
            <a:pPr marL="274320" lvl="1" indent="-231775">
              <a:lnSpc>
                <a:spcPct val="100000"/>
              </a:lnSpc>
              <a:spcBef>
                <a:spcPts val="600"/>
              </a:spcBef>
            </a:pPr>
            <a:r>
              <a:rPr lang="en-US" sz="2100" dirty="0"/>
              <a:t>One-on-one dialogs that are comfortable for all</a:t>
            </a:r>
          </a:p>
          <a:p>
            <a:pPr marL="274320" lvl="1" indent="-231775">
              <a:lnSpc>
                <a:spcPct val="100000"/>
              </a:lnSpc>
              <a:spcBef>
                <a:spcPts val="600"/>
              </a:spcBef>
            </a:pPr>
            <a:r>
              <a:rPr lang="en-US" sz="2100" dirty="0"/>
              <a:t>Opportunity to incorporate technology </a:t>
            </a:r>
          </a:p>
          <a:p>
            <a:pPr marL="274320" indent="-231775">
              <a:lnSpc>
                <a:spcPct val="100000"/>
              </a:lnSpc>
              <a:spcBef>
                <a:spcPts val="600"/>
              </a:spcBef>
            </a:pPr>
            <a:endParaRPr lang="en-US" sz="1000" dirty="0"/>
          </a:p>
          <a:p>
            <a:pPr marL="42545" indent="0">
              <a:lnSpc>
                <a:spcPct val="100000"/>
              </a:lnSpc>
              <a:spcBef>
                <a:spcPts val="600"/>
              </a:spcBef>
              <a:buFont typeface="Arial" panose="020B0604020202020204" pitchFamily="34" charset="0"/>
              <a:buNone/>
            </a:pPr>
            <a:r>
              <a:rPr lang="en-US" sz="2100" b="1" dirty="0"/>
              <a:t>Cons</a:t>
            </a:r>
          </a:p>
          <a:p>
            <a:pPr marL="274320" lvl="1" indent="-231775">
              <a:lnSpc>
                <a:spcPct val="100000"/>
              </a:lnSpc>
              <a:spcBef>
                <a:spcPts val="600"/>
              </a:spcBef>
            </a:pPr>
            <a:r>
              <a:rPr lang="en-US" sz="2100" dirty="0"/>
              <a:t>Expense</a:t>
            </a:r>
          </a:p>
        </p:txBody>
      </p:sp>
    </p:spTree>
    <p:custDataLst>
      <p:tags r:id="rId1"/>
    </p:custDataLst>
    <p:extLst>
      <p:ext uri="{BB962C8B-B14F-4D97-AF65-F5344CB8AC3E}">
        <p14:creationId xmlns:p14="http://schemas.microsoft.com/office/powerpoint/2010/main" val="184074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6521-FA1E-CBFF-36C0-210287F3D49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C73440-9740-14B9-7762-717C36507428}"/>
              </a:ext>
            </a:extLst>
          </p:cNvPr>
          <p:cNvSpPr>
            <a:spLocks noGrp="1"/>
          </p:cNvSpPr>
          <p:nvPr>
            <p:ph type="title"/>
          </p:nvPr>
        </p:nvSpPr>
        <p:spPr>
          <a:xfrm>
            <a:off x="381000" y="1"/>
            <a:ext cx="11506200" cy="1540042"/>
          </a:xfrm>
        </p:spPr>
        <p:txBody>
          <a:bodyPr anchor="ctr">
            <a:normAutofit/>
          </a:bodyPr>
          <a:lstStyle/>
          <a:p>
            <a:r>
              <a:rPr lang="en-US" dirty="0"/>
              <a:t>Host a member prospect event</a:t>
            </a:r>
          </a:p>
        </p:txBody>
      </p:sp>
      <p:sp>
        <p:nvSpPr>
          <p:cNvPr id="8" name="Content Placeholder 7">
            <a:extLst>
              <a:ext uri="{FF2B5EF4-FFF2-40B4-BE49-F238E27FC236}">
                <a16:creationId xmlns:a16="http://schemas.microsoft.com/office/drawing/2014/main" id="{807729E1-A073-339E-80DA-8F026866A416}"/>
              </a:ext>
            </a:extLst>
          </p:cNvPr>
          <p:cNvSpPr>
            <a:spLocks noGrp="1"/>
          </p:cNvSpPr>
          <p:nvPr>
            <p:ph idx="1"/>
          </p:nvPr>
        </p:nvSpPr>
        <p:spPr>
          <a:xfrm>
            <a:off x="579523" y="1733611"/>
            <a:ext cx="5331566" cy="4720697"/>
          </a:xfrm>
        </p:spPr>
        <p:txBody>
          <a:bodyPr>
            <a:normAutofit/>
          </a:bodyPr>
          <a:lstStyle/>
          <a:p>
            <a:pPr marL="0" indent="0">
              <a:lnSpc>
                <a:spcPct val="100000"/>
              </a:lnSpc>
              <a:buNone/>
            </a:pPr>
            <a:r>
              <a:rPr lang="en-US" b="1" i="1" dirty="0"/>
              <a:t>Customizable PPT</a:t>
            </a:r>
          </a:p>
          <a:p>
            <a:pPr marL="0" indent="0">
              <a:lnSpc>
                <a:spcPct val="100000"/>
              </a:lnSpc>
              <a:buNone/>
            </a:pPr>
            <a:endParaRPr lang="en-US" b="1" dirty="0"/>
          </a:p>
          <a:p>
            <a:pPr marL="0" indent="0">
              <a:lnSpc>
                <a:spcPct val="100000"/>
              </a:lnSpc>
              <a:buNone/>
            </a:pPr>
            <a:endParaRPr lang="en-US" b="1" dirty="0"/>
          </a:p>
          <a:p>
            <a:pPr marL="0" indent="0">
              <a:lnSpc>
                <a:spcPct val="100000"/>
              </a:lnSpc>
              <a:buNone/>
            </a:pPr>
            <a:endParaRPr lang="en-US" sz="800" b="1" i="1" dirty="0"/>
          </a:p>
          <a:p>
            <a:pPr marL="0" indent="0">
              <a:lnSpc>
                <a:spcPct val="100000"/>
              </a:lnSpc>
              <a:buNone/>
            </a:pPr>
            <a:r>
              <a:rPr lang="en-US" b="1" i="1" dirty="0"/>
              <a:t>Compelling Rotary.org videos</a:t>
            </a:r>
          </a:p>
          <a:p>
            <a:pPr marL="0" indent="0">
              <a:lnSpc>
                <a:spcPct val="100000"/>
              </a:lnSpc>
              <a:buNone/>
            </a:pPr>
            <a:endParaRPr lang="en-US" b="1" dirty="0"/>
          </a:p>
          <a:p>
            <a:pPr marL="0" indent="0">
              <a:lnSpc>
                <a:spcPct val="100000"/>
              </a:lnSpc>
              <a:buNone/>
            </a:pPr>
            <a:endParaRPr lang="en-US" b="1" dirty="0"/>
          </a:p>
          <a:p>
            <a:pPr marL="0" indent="0">
              <a:lnSpc>
                <a:spcPct val="100000"/>
              </a:lnSpc>
              <a:buNone/>
            </a:pPr>
            <a:endParaRPr lang="en-US" sz="800" b="1" dirty="0"/>
          </a:p>
          <a:p>
            <a:pPr marL="0" indent="0">
              <a:lnSpc>
                <a:spcPct val="100000"/>
              </a:lnSpc>
              <a:buNone/>
            </a:pPr>
            <a:r>
              <a:rPr lang="en-US" b="1" i="1" dirty="0"/>
              <a:t>Rotary “how to” guides</a:t>
            </a:r>
          </a:p>
        </p:txBody>
      </p:sp>
      <p:sp>
        <p:nvSpPr>
          <p:cNvPr id="2" name="Slide Number Placeholder 1">
            <a:extLst>
              <a:ext uri="{FF2B5EF4-FFF2-40B4-BE49-F238E27FC236}">
                <a16:creationId xmlns:a16="http://schemas.microsoft.com/office/drawing/2014/main" id="{4EDF21B2-CB0C-DB61-5AAB-69D20EF46020}"/>
              </a:ext>
            </a:extLst>
          </p:cNvPr>
          <p:cNvSpPr>
            <a:spLocks noGrp="1"/>
          </p:cNvSpPr>
          <p:nvPr>
            <p:ph type="sldNum" sz="quarter" idx="12"/>
          </p:nvPr>
        </p:nvSpPr>
        <p:spPr>
          <a:xfrm>
            <a:off x="11650133" y="115570"/>
            <a:ext cx="423334" cy="365125"/>
          </a:xfrm>
        </p:spPr>
        <p:txBody>
          <a:bodyPr anchor="ctr">
            <a:normAutofit/>
          </a:bodyPr>
          <a:lstStyle/>
          <a:p>
            <a:pPr>
              <a:spcAft>
                <a:spcPts val="600"/>
              </a:spcAft>
            </a:pPr>
            <a:fld id="{97A94E25-127B-4C48-AF96-44BA7B823777}" type="slidenum">
              <a:rPr lang="en-US" smtClean="0"/>
              <a:pPr>
                <a:spcAft>
                  <a:spcPts val="600"/>
                </a:spcAft>
              </a:pPr>
              <a:t>22</a:t>
            </a:fld>
            <a:endParaRPr lang="en-US"/>
          </a:p>
        </p:txBody>
      </p:sp>
      <p:grpSp>
        <p:nvGrpSpPr>
          <p:cNvPr id="10" name="Group 9">
            <a:extLst>
              <a:ext uri="{FF2B5EF4-FFF2-40B4-BE49-F238E27FC236}">
                <a16:creationId xmlns:a16="http://schemas.microsoft.com/office/drawing/2014/main" id="{126F16F1-ADE9-25B6-C317-3B9BB4F84936}"/>
              </a:ext>
            </a:extLst>
          </p:cNvPr>
          <p:cNvGrpSpPr/>
          <p:nvPr/>
        </p:nvGrpSpPr>
        <p:grpSpPr>
          <a:xfrm>
            <a:off x="5589801" y="1722101"/>
            <a:ext cx="6060332" cy="4872435"/>
            <a:chOff x="6859036" y="1777181"/>
            <a:chExt cx="5028163" cy="4872435"/>
          </a:xfrm>
        </p:grpSpPr>
        <p:pic>
          <p:nvPicPr>
            <p:cNvPr id="4" name="Picture 3" descr="A poster with pictures of people&#10;&#10;AI-generated content may be incorrect.">
              <a:extLst>
                <a:ext uri="{FF2B5EF4-FFF2-40B4-BE49-F238E27FC236}">
                  <a16:creationId xmlns:a16="http://schemas.microsoft.com/office/drawing/2014/main" id="{8F778688-624B-1AA9-5992-C1976BC06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9036" y="1935741"/>
              <a:ext cx="2730416" cy="4713875"/>
            </a:xfrm>
            <a:prstGeom prst="rect">
              <a:avLst/>
            </a:prstGeom>
          </p:spPr>
        </p:pic>
        <p:pic>
          <p:nvPicPr>
            <p:cNvPr id="9" name="Picture 8" descr="A table with a guitar and books&#10;&#10;AI-generated content may be incorrect.">
              <a:extLst>
                <a:ext uri="{FF2B5EF4-FFF2-40B4-BE49-F238E27FC236}">
                  <a16:creationId xmlns:a16="http://schemas.microsoft.com/office/drawing/2014/main" id="{B49824D7-3D72-77AE-BB64-F48503607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1562" y="1777181"/>
              <a:ext cx="2235637" cy="3048000"/>
            </a:xfrm>
            <a:prstGeom prst="rect">
              <a:avLst/>
            </a:prstGeom>
            <a:effectLst>
              <a:softEdge rad="127000"/>
            </a:effectLst>
          </p:spPr>
        </p:pic>
      </p:grpSp>
      <p:pic>
        <p:nvPicPr>
          <p:cNvPr id="12" name="Picture 11" descr="A spiral bound notebook with a yellow and blue cover&#10;&#10;AI-generated content may be incorrect.">
            <a:extLst>
              <a:ext uri="{FF2B5EF4-FFF2-40B4-BE49-F238E27FC236}">
                <a16:creationId xmlns:a16="http://schemas.microsoft.com/office/drawing/2014/main" id="{89CE7F7E-7EF3-792F-3C12-83080B8424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6735" y="4825181"/>
            <a:ext cx="1572232" cy="1809345"/>
          </a:xfrm>
          <a:prstGeom prst="rect">
            <a:avLst/>
          </a:prstGeom>
        </p:spPr>
      </p:pic>
      <p:pic>
        <p:nvPicPr>
          <p:cNvPr id="6" name="Picture 5" descr="A qr code with black squares&#10;&#10;AI-generated content may be incorrect.">
            <a:extLst>
              <a:ext uri="{FF2B5EF4-FFF2-40B4-BE49-F238E27FC236}">
                <a16:creationId xmlns:a16="http://schemas.microsoft.com/office/drawing/2014/main" id="{7233345F-26D7-A05E-9E1B-3EC1AF1694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2778" y="3932599"/>
            <a:ext cx="944880" cy="944880"/>
          </a:xfrm>
          <a:prstGeom prst="rect">
            <a:avLst/>
          </a:prstGeom>
        </p:spPr>
      </p:pic>
      <p:pic>
        <p:nvPicPr>
          <p:cNvPr id="14" name="Picture 13" descr="A qr code with a black and white background&#10;&#10;AI-generated content may be incorrect.">
            <a:extLst>
              <a:ext uri="{FF2B5EF4-FFF2-40B4-BE49-F238E27FC236}">
                <a16:creationId xmlns:a16="http://schemas.microsoft.com/office/drawing/2014/main" id="{FAA7EC8F-05CF-D724-3E5E-33954B1FBA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778" y="2192902"/>
            <a:ext cx="944880" cy="944880"/>
          </a:xfrm>
          <a:prstGeom prst="rect">
            <a:avLst/>
          </a:prstGeom>
        </p:spPr>
      </p:pic>
      <p:pic>
        <p:nvPicPr>
          <p:cNvPr id="3" name="Picture 2" descr="Logo, company name&#10;&#10;AI-generated content may be incorrect.">
            <a:extLst>
              <a:ext uri="{FF2B5EF4-FFF2-40B4-BE49-F238E27FC236}">
                <a16:creationId xmlns:a16="http://schemas.microsoft.com/office/drawing/2014/main" id="{C527BB5E-AA2D-6B1A-CE5A-95AB173FB18B}"/>
              </a:ext>
            </a:extLst>
          </p:cNvPr>
          <p:cNvPicPr>
            <a:picLocks noChangeAspect="1"/>
          </p:cNvPicPr>
          <p:nvPr/>
        </p:nvPicPr>
        <p:blipFill>
          <a:blip r:embed="rId8">
            <a:extLst>
              <a:ext uri="{28A0092B-C50C-407E-A947-70E740481C1C}">
                <a14:useLocalDpi xmlns:a14="http://schemas.microsoft.com/office/drawing/2010/main" val="0"/>
              </a:ext>
            </a:extLst>
          </a:blip>
          <a:srcRect l="52100" t="32267" r="4370" b="30872"/>
          <a:stretch>
            <a:fillRect/>
          </a:stretch>
        </p:blipFill>
        <p:spPr>
          <a:xfrm>
            <a:off x="10698601" y="783151"/>
            <a:ext cx="1381703" cy="636494"/>
          </a:xfrm>
          <a:prstGeom prst="rect">
            <a:avLst/>
          </a:prstGeom>
        </p:spPr>
      </p:pic>
      <p:pic>
        <p:nvPicPr>
          <p:cNvPr id="7" name="Picture 6">
            <a:extLst>
              <a:ext uri="{FF2B5EF4-FFF2-40B4-BE49-F238E27FC236}">
                <a16:creationId xmlns:a16="http://schemas.microsoft.com/office/drawing/2014/main" id="{9F0FF86C-C3A2-5C4D-59B1-02D724CB1A7A}"/>
              </a:ext>
            </a:extLst>
          </p:cNvPr>
          <p:cNvPicPr>
            <a:picLocks noChangeAspect="1"/>
          </p:cNvPicPr>
          <p:nvPr/>
        </p:nvPicPr>
        <p:blipFill>
          <a:blip r:embed="rId9"/>
          <a:stretch>
            <a:fillRect/>
          </a:stretch>
        </p:blipFill>
        <p:spPr>
          <a:xfrm>
            <a:off x="752778" y="5702996"/>
            <a:ext cx="944880" cy="944880"/>
          </a:xfrm>
          <a:prstGeom prst="rect">
            <a:avLst/>
          </a:prstGeom>
        </p:spPr>
      </p:pic>
    </p:spTree>
    <p:custDataLst>
      <p:tags r:id="rId1"/>
    </p:custDataLst>
    <p:extLst>
      <p:ext uri="{BB962C8B-B14F-4D97-AF65-F5344CB8AC3E}">
        <p14:creationId xmlns:p14="http://schemas.microsoft.com/office/powerpoint/2010/main" val="85192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CE64171C-2E2A-E02F-1284-DC1315544D17}"/>
              </a:ext>
            </a:extLst>
          </p:cNvPr>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2" name="Freeform 2"/>
          <p:cNvSpPr/>
          <p:nvPr/>
        </p:nvSpPr>
        <p:spPr>
          <a:xfrm>
            <a:off x="2328914" y="3787603"/>
            <a:ext cx="7534173" cy="1553923"/>
          </a:xfrm>
          <a:custGeom>
            <a:avLst/>
            <a:gdLst/>
            <a:ahLst/>
            <a:cxnLst/>
            <a:rect l="l" t="t" r="r" b="b"/>
            <a:pathLst>
              <a:path w="11301259" h="2330885">
                <a:moveTo>
                  <a:pt x="0" y="0"/>
                </a:moveTo>
                <a:lnTo>
                  <a:pt x="11301258" y="0"/>
                </a:lnTo>
                <a:lnTo>
                  <a:pt x="11301258" y="2330885"/>
                </a:lnTo>
                <a:lnTo>
                  <a:pt x="0" y="2330885"/>
                </a:lnTo>
                <a:lnTo>
                  <a:pt x="0" y="0"/>
                </a:lnTo>
                <a:close/>
              </a:path>
            </a:pathLst>
          </a:custGeom>
          <a:blipFill>
            <a:blip r:embed="rId4"/>
            <a:stretch>
              <a:fillRect/>
            </a:stretch>
          </a:blipFill>
        </p:spPr>
        <p:txBody>
          <a:bodyPr/>
          <a:lstStyle/>
          <a:p>
            <a:endParaRPr lang="en-US" sz="1200"/>
          </a:p>
        </p:txBody>
      </p:sp>
      <p:sp>
        <p:nvSpPr>
          <p:cNvPr id="3" name="TextBox 3"/>
          <p:cNvSpPr txBox="1"/>
          <p:nvPr/>
        </p:nvSpPr>
        <p:spPr>
          <a:xfrm>
            <a:off x="671959" y="977433"/>
            <a:ext cx="10848082" cy="2719206"/>
          </a:xfrm>
          <a:prstGeom prst="rect">
            <a:avLst/>
          </a:prstGeom>
        </p:spPr>
        <p:txBody>
          <a:bodyPr wrap="square" lIns="0" tIns="0" rIns="0" bIns="0" rtlCol="0" anchor="t">
            <a:spAutoFit/>
          </a:bodyPr>
          <a:lstStyle/>
          <a:p>
            <a:pPr algn="ctr">
              <a:lnSpc>
                <a:spcPts val="22560"/>
              </a:lnSpc>
              <a:spcBef>
                <a:spcPct val="0"/>
              </a:spcBef>
            </a:pPr>
            <a:r>
              <a:rPr lang="en-US" sz="16114" dirty="0">
                <a:solidFill>
                  <a:srgbClr val="FFFFFF"/>
                </a:solidFill>
                <a:latin typeface="Permanent Marker"/>
                <a:sym typeface="Permanent Marker"/>
              </a:rPr>
              <a:t>WELCOME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58AF51C4-E5A2-F6AA-04AE-7A22468D691B}"/>
              </a:ext>
            </a:extLst>
          </p:cNvPr>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grpSp>
        <p:nvGrpSpPr>
          <p:cNvPr id="2" name="Group 2"/>
          <p:cNvGrpSpPr/>
          <p:nvPr/>
        </p:nvGrpSpPr>
        <p:grpSpPr>
          <a:xfrm>
            <a:off x="0" y="1066333"/>
            <a:ext cx="12192000" cy="3352624"/>
            <a:chOff x="-2443560" y="-533400"/>
            <a:chExt cx="24384000" cy="6705248"/>
          </a:xfrm>
        </p:grpSpPr>
        <p:sp>
          <p:nvSpPr>
            <p:cNvPr id="3" name="TextBox 3"/>
            <p:cNvSpPr txBox="1"/>
            <p:nvPr/>
          </p:nvSpPr>
          <p:spPr>
            <a:xfrm>
              <a:off x="0" y="-533400"/>
              <a:ext cx="19496882" cy="5438412"/>
            </a:xfrm>
            <a:prstGeom prst="rect">
              <a:avLst/>
            </a:prstGeom>
          </p:spPr>
          <p:txBody>
            <a:bodyPr lIns="0" tIns="0" rIns="0" bIns="0" rtlCol="0" anchor="t">
              <a:spAutoFit/>
            </a:bodyPr>
            <a:lstStyle/>
            <a:p>
              <a:pPr algn="ctr">
                <a:lnSpc>
                  <a:spcPts val="22560"/>
                </a:lnSpc>
                <a:spcBef>
                  <a:spcPct val="0"/>
                </a:spcBef>
              </a:pPr>
              <a:r>
                <a:rPr lang="en-US" sz="16114" dirty="0">
                  <a:solidFill>
                    <a:srgbClr val="FFFFFF"/>
                  </a:solidFill>
                  <a:latin typeface="Permanent Marker"/>
                  <a:ea typeface="Permanent Marker"/>
                  <a:cs typeface="Permanent Marker"/>
                  <a:sym typeface="Permanent Marker"/>
                </a:rPr>
                <a:t>DISCOVER</a:t>
              </a:r>
            </a:p>
          </p:txBody>
        </p:sp>
        <p:sp>
          <p:nvSpPr>
            <p:cNvPr id="4" name="TextBox 4"/>
            <p:cNvSpPr txBox="1"/>
            <p:nvPr/>
          </p:nvSpPr>
          <p:spPr>
            <a:xfrm>
              <a:off x="-2443560" y="4785314"/>
              <a:ext cx="24384000" cy="1386534"/>
            </a:xfrm>
            <a:prstGeom prst="rect">
              <a:avLst/>
            </a:prstGeom>
          </p:spPr>
          <p:txBody>
            <a:bodyPr wrap="square" lIns="0" tIns="0" rIns="0" bIns="0" rtlCol="0" anchor="t">
              <a:spAutoFit/>
            </a:bodyPr>
            <a:lstStyle/>
            <a:p>
              <a:pPr algn="ctr">
                <a:lnSpc>
                  <a:spcPts val="5973"/>
                </a:lnSpc>
              </a:pPr>
              <a:r>
                <a:rPr lang="en-US" sz="4000" b="1" dirty="0">
                  <a:solidFill>
                    <a:srgbClr val="FFFFFF"/>
                  </a:solidFill>
                  <a:latin typeface="Open Sans Condensed Bold"/>
                  <a:ea typeface="Open Sans Condensed Bold"/>
                  <a:cs typeface="Open Sans Condensed Bold"/>
                  <a:sym typeface="Open Sans Condensed Bold"/>
                </a:rPr>
                <a:t>WHO WE ARE | WHAT WE DO | LOCAL IMPACT</a:t>
              </a:r>
            </a:p>
          </p:txBody>
        </p:sp>
      </p:grpSp>
      <p:sp>
        <p:nvSpPr>
          <p:cNvPr id="6" name="Freeform 3">
            <a:extLst>
              <a:ext uri="{FF2B5EF4-FFF2-40B4-BE49-F238E27FC236}">
                <a16:creationId xmlns:a16="http://schemas.microsoft.com/office/drawing/2014/main" id="{D8489C6E-1A14-1312-DF2A-2DF4D86C6DC1}"/>
              </a:ext>
            </a:extLst>
          </p:cNvPr>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4"/>
            <a:stretch>
              <a:fillRect/>
            </a:stretch>
          </a:blipFill>
        </p:spPr>
        <p:txBody>
          <a:bodyPr/>
          <a:lstStyle/>
          <a:p>
            <a:endParaRPr 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l="-9294" r="-9294"/>
            </a:stretch>
          </a:blipFill>
        </p:spPr>
        <p:txBody>
          <a:bodyPr/>
          <a:lstStyle/>
          <a:p>
            <a:endParaRPr lang="en-US" sz="1200"/>
          </a:p>
        </p:txBody>
      </p:sp>
      <p:sp>
        <p:nvSpPr>
          <p:cNvPr id="3" name="Freeform 3"/>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4"/>
            <a:stretch>
              <a:fillRect/>
            </a:stretch>
          </a:blipFill>
        </p:spPr>
        <p:txBody>
          <a:bodyPr/>
          <a:lstStyle/>
          <a:p>
            <a:endParaRPr lang="en-US" sz="1200"/>
          </a:p>
        </p:txBody>
      </p:sp>
      <p:sp>
        <p:nvSpPr>
          <p:cNvPr id="4" name="TextBox 4"/>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5" name="TextBox 5"/>
          <p:cNvSpPr txBox="1"/>
          <p:nvPr/>
        </p:nvSpPr>
        <p:spPr>
          <a:xfrm>
            <a:off x="2667633" y="5912330"/>
            <a:ext cx="3987167"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WHO WE ARE</a:t>
            </a:r>
          </a:p>
        </p:txBody>
      </p:sp>
      <p:sp>
        <p:nvSpPr>
          <p:cNvPr id="6" name="TextBox 6"/>
          <p:cNvSpPr txBox="1"/>
          <p:nvPr/>
        </p:nvSpPr>
        <p:spPr>
          <a:xfrm>
            <a:off x="10067231" y="4651061"/>
            <a:ext cx="2124769" cy="396712"/>
          </a:xfrm>
          <a:prstGeom prst="rect">
            <a:avLst/>
          </a:prstGeom>
        </p:spPr>
        <p:txBody>
          <a:bodyPr lIns="0" tIns="0" rIns="0" bIns="0" rtlCol="0" anchor="t">
            <a:spAutoFit/>
          </a:bodyPr>
          <a:lstStyle/>
          <a:p>
            <a:pPr algn="ctr">
              <a:lnSpc>
                <a:spcPts val="3360"/>
              </a:lnSpc>
            </a:pPr>
            <a:r>
              <a:rPr lang="en-US" sz="2400" b="1" dirty="0">
                <a:solidFill>
                  <a:srgbClr val="FFFFFF"/>
                </a:solidFill>
                <a:latin typeface="+mj-lt"/>
                <a:ea typeface="Open Sans Condensed"/>
                <a:cs typeface="Open Sans Condensed"/>
                <a:sym typeface="Open Sans Condensed"/>
              </a:rPr>
              <a:t>Paul Harris</a:t>
            </a:r>
          </a:p>
        </p:txBody>
      </p:sp>
      <p:sp>
        <p:nvSpPr>
          <p:cNvPr id="7" name="TextBox 7"/>
          <p:cNvSpPr txBox="1"/>
          <p:nvPr/>
        </p:nvSpPr>
        <p:spPr>
          <a:xfrm>
            <a:off x="7205246" y="4651061"/>
            <a:ext cx="2124769" cy="396712"/>
          </a:xfrm>
          <a:prstGeom prst="rect">
            <a:avLst/>
          </a:prstGeom>
        </p:spPr>
        <p:txBody>
          <a:bodyPr lIns="0" tIns="0" rIns="0" bIns="0" rtlCol="0" anchor="t">
            <a:spAutoFit/>
          </a:bodyPr>
          <a:lstStyle/>
          <a:p>
            <a:pPr algn="ctr">
              <a:lnSpc>
                <a:spcPts val="3360"/>
              </a:lnSpc>
            </a:pPr>
            <a:r>
              <a:rPr lang="en-US" sz="2400" b="1" dirty="0">
                <a:solidFill>
                  <a:srgbClr val="FFFFFF"/>
                </a:solidFill>
                <a:latin typeface="+mj-lt"/>
                <a:ea typeface="Open Sans Condensed"/>
                <a:cs typeface="Open Sans Condensed"/>
                <a:sym typeface="Open Sans Condensed"/>
              </a:rPr>
              <a:t>Hiram Shorey</a:t>
            </a:r>
          </a:p>
        </p:txBody>
      </p:sp>
      <p:sp>
        <p:nvSpPr>
          <p:cNvPr id="8" name="TextBox 8"/>
          <p:cNvSpPr txBox="1"/>
          <p:nvPr/>
        </p:nvSpPr>
        <p:spPr>
          <a:xfrm>
            <a:off x="3606145" y="4651061"/>
            <a:ext cx="2489855" cy="397032"/>
          </a:xfrm>
          <a:prstGeom prst="rect">
            <a:avLst/>
          </a:prstGeom>
        </p:spPr>
        <p:txBody>
          <a:bodyPr wrap="square" lIns="0" tIns="0" rIns="0" bIns="0" rtlCol="0" anchor="t">
            <a:spAutoFit/>
          </a:bodyPr>
          <a:lstStyle/>
          <a:p>
            <a:pPr algn="ctr">
              <a:lnSpc>
                <a:spcPts val="3360"/>
              </a:lnSpc>
            </a:pPr>
            <a:r>
              <a:rPr lang="en-US" sz="2400" b="1" dirty="0">
                <a:solidFill>
                  <a:srgbClr val="FFFFFF"/>
                </a:solidFill>
                <a:latin typeface="+mj-lt"/>
                <a:ea typeface="Open Sans Condensed"/>
                <a:cs typeface="Open Sans Condensed"/>
                <a:sym typeface="Open Sans Condensed"/>
              </a:rPr>
              <a:t>Silvester Schiele</a:t>
            </a:r>
          </a:p>
        </p:txBody>
      </p:sp>
      <p:sp>
        <p:nvSpPr>
          <p:cNvPr id="9" name="TextBox 9"/>
          <p:cNvSpPr txBox="1"/>
          <p:nvPr/>
        </p:nvSpPr>
        <p:spPr>
          <a:xfrm>
            <a:off x="344727" y="4651061"/>
            <a:ext cx="2322906" cy="397032"/>
          </a:xfrm>
          <a:prstGeom prst="rect">
            <a:avLst/>
          </a:prstGeom>
        </p:spPr>
        <p:txBody>
          <a:bodyPr wrap="square" lIns="0" tIns="0" rIns="0" bIns="0" rtlCol="0" anchor="t">
            <a:spAutoFit/>
          </a:bodyPr>
          <a:lstStyle/>
          <a:p>
            <a:pPr algn="ctr">
              <a:lnSpc>
                <a:spcPts val="3360"/>
              </a:lnSpc>
            </a:pPr>
            <a:r>
              <a:rPr lang="en-US" sz="2400" b="1" dirty="0">
                <a:solidFill>
                  <a:srgbClr val="FFFFFF"/>
                </a:solidFill>
                <a:latin typeface="+mj-lt"/>
                <a:ea typeface="Open Sans Condensed"/>
                <a:cs typeface="Open Sans Condensed"/>
                <a:sym typeface="Open Sans Condensed"/>
              </a:rPr>
              <a:t>Gustavus Loehr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4"/>
            <a:stretch>
              <a:fillRect/>
            </a:stretch>
          </a:blipFill>
        </p:spPr>
        <p:txBody>
          <a:bodyPr/>
          <a:lstStyle/>
          <a:p>
            <a:endParaRPr lang="en-US" sz="1200"/>
          </a:p>
        </p:txBody>
      </p:sp>
      <p:sp>
        <p:nvSpPr>
          <p:cNvPr id="4" name="TextBox 4"/>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5" name="TextBox 5"/>
          <p:cNvSpPr txBox="1"/>
          <p:nvPr/>
        </p:nvSpPr>
        <p:spPr>
          <a:xfrm>
            <a:off x="2667634" y="5912330"/>
            <a:ext cx="3432103"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OUR VISION</a:t>
            </a:r>
          </a:p>
        </p:txBody>
      </p:sp>
      <p:grpSp>
        <p:nvGrpSpPr>
          <p:cNvPr id="6" name="Group 6"/>
          <p:cNvGrpSpPr/>
          <p:nvPr/>
        </p:nvGrpSpPr>
        <p:grpSpPr>
          <a:xfrm>
            <a:off x="730047" y="317500"/>
            <a:ext cx="11004753" cy="5051761"/>
            <a:chOff x="-382128" y="-190500"/>
            <a:chExt cx="21081685" cy="10103522"/>
          </a:xfrm>
        </p:grpSpPr>
        <p:sp>
          <p:nvSpPr>
            <p:cNvPr id="7" name="TextBox 7"/>
            <p:cNvSpPr txBox="1"/>
            <p:nvPr/>
          </p:nvSpPr>
          <p:spPr>
            <a:xfrm>
              <a:off x="5220556" y="-190500"/>
              <a:ext cx="8700914" cy="2229458"/>
            </a:xfrm>
            <a:prstGeom prst="rect">
              <a:avLst/>
            </a:prstGeom>
          </p:spPr>
          <p:txBody>
            <a:bodyPr lIns="0" tIns="0" rIns="0" bIns="0" rtlCol="0" anchor="t">
              <a:spAutoFit/>
            </a:bodyPr>
            <a:lstStyle/>
            <a:p>
              <a:pPr algn="r">
                <a:lnSpc>
                  <a:spcPts val="9314"/>
                </a:lnSpc>
                <a:spcBef>
                  <a:spcPct val="0"/>
                </a:spcBef>
              </a:pPr>
              <a:r>
                <a:rPr lang="en-US" sz="6653" b="1" spc="-266">
                  <a:solidFill>
                    <a:srgbClr val="FFFFFF"/>
                  </a:solidFill>
                  <a:latin typeface="Open Sans Bold"/>
                  <a:ea typeface="Open Sans Bold"/>
                  <a:cs typeface="Open Sans Bold"/>
                  <a:sym typeface="Open Sans Bold"/>
                </a:rPr>
                <a:t>TOGETHER,</a:t>
              </a:r>
            </a:p>
          </p:txBody>
        </p:sp>
        <p:sp>
          <p:nvSpPr>
            <p:cNvPr id="8" name="TextBox 8"/>
            <p:cNvSpPr txBox="1"/>
            <p:nvPr/>
          </p:nvSpPr>
          <p:spPr>
            <a:xfrm>
              <a:off x="14079359" y="661804"/>
              <a:ext cx="6620198" cy="1124284"/>
            </a:xfrm>
            <a:prstGeom prst="rect">
              <a:avLst/>
            </a:prstGeom>
          </p:spPr>
          <p:txBody>
            <a:bodyPr lIns="0" tIns="0" rIns="0" bIns="0" rtlCol="0" anchor="t">
              <a:spAutoFit/>
            </a:bodyPr>
            <a:lstStyle/>
            <a:p>
              <a:pPr algn="r">
                <a:lnSpc>
                  <a:spcPts val="4657"/>
                </a:lnSpc>
                <a:spcBef>
                  <a:spcPct val="0"/>
                </a:spcBef>
              </a:pPr>
              <a:r>
                <a:rPr lang="en-US" sz="3326" b="1" spc="-133">
                  <a:solidFill>
                    <a:srgbClr val="FFFFFF"/>
                  </a:solidFill>
                  <a:latin typeface="Open Sans Bold"/>
                  <a:ea typeface="Open Sans Bold"/>
                  <a:cs typeface="Open Sans Bold"/>
                  <a:sym typeface="Open Sans Bold"/>
                </a:rPr>
                <a:t>WE SEE A WORLD</a:t>
              </a:r>
            </a:p>
          </p:txBody>
        </p:sp>
        <p:sp>
          <p:nvSpPr>
            <p:cNvPr id="9" name="TextBox 9"/>
            <p:cNvSpPr txBox="1"/>
            <p:nvPr/>
          </p:nvSpPr>
          <p:spPr>
            <a:xfrm>
              <a:off x="3201325" y="1855188"/>
              <a:ext cx="5909205" cy="2229458"/>
            </a:xfrm>
            <a:prstGeom prst="rect">
              <a:avLst/>
            </a:prstGeom>
          </p:spPr>
          <p:txBody>
            <a:bodyPr lIns="0" tIns="0" rIns="0" bIns="0" rtlCol="0" anchor="t">
              <a:spAutoFit/>
            </a:bodyPr>
            <a:lstStyle/>
            <a:p>
              <a:pPr algn="r">
                <a:lnSpc>
                  <a:spcPts val="9314"/>
                </a:lnSpc>
                <a:spcBef>
                  <a:spcPct val="0"/>
                </a:spcBef>
              </a:pPr>
              <a:r>
                <a:rPr lang="en-US" sz="6653" b="1" spc="-266">
                  <a:solidFill>
                    <a:srgbClr val="FFFFFF"/>
                  </a:solidFill>
                  <a:latin typeface="Open Sans Bold"/>
                  <a:ea typeface="Open Sans Bold"/>
                  <a:cs typeface="Open Sans Bold"/>
                  <a:sym typeface="Open Sans Bold"/>
                </a:rPr>
                <a:t>PEOPLE</a:t>
              </a:r>
            </a:p>
          </p:txBody>
        </p:sp>
        <p:sp>
          <p:nvSpPr>
            <p:cNvPr id="10" name="TextBox 10"/>
            <p:cNvSpPr txBox="1"/>
            <p:nvPr/>
          </p:nvSpPr>
          <p:spPr>
            <a:xfrm>
              <a:off x="-382128" y="2777542"/>
              <a:ext cx="3180850" cy="1124284"/>
            </a:xfrm>
            <a:prstGeom prst="rect">
              <a:avLst/>
            </a:prstGeom>
          </p:spPr>
          <p:txBody>
            <a:bodyPr wrap="square" lIns="0" tIns="0" rIns="0" bIns="0" rtlCol="0" anchor="t">
              <a:spAutoFit/>
            </a:bodyPr>
            <a:lstStyle/>
            <a:p>
              <a:pPr algn="r">
                <a:lnSpc>
                  <a:spcPts val="4657"/>
                </a:lnSpc>
                <a:spcBef>
                  <a:spcPct val="0"/>
                </a:spcBef>
              </a:pPr>
              <a:r>
                <a:rPr lang="en-US" sz="3326" b="1" spc="-133" dirty="0">
                  <a:solidFill>
                    <a:srgbClr val="FFFFFF"/>
                  </a:solidFill>
                  <a:latin typeface="Open Sans Bold"/>
                  <a:ea typeface="Open Sans Bold"/>
                  <a:cs typeface="Open Sans Bold"/>
                  <a:sym typeface="Open Sans Bold"/>
                </a:rPr>
                <a:t>WHERE</a:t>
              </a:r>
            </a:p>
          </p:txBody>
        </p:sp>
        <p:sp>
          <p:nvSpPr>
            <p:cNvPr id="11" name="TextBox 11"/>
            <p:cNvSpPr txBox="1"/>
            <p:nvPr/>
          </p:nvSpPr>
          <p:spPr>
            <a:xfrm>
              <a:off x="9413261" y="2777542"/>
              <a:ext cx="9768365" cy="1124284"/>
            </a:xfrm>
            <a:prstGeom prst="rect">
              <a:avLst/>
            </a:prstGeom>
          </p:spPr>
          <p:txBody>
            <a:bodyPr lIns="0" tIns="0" rIns="0" bIns="0" rtlCol="0" anchor="t">
              <a:spAutoFit/>
            </a:bodyPr>
            <a:lstStyle/>
            <a:p>
              <a:pPr>
                <a:lnSpc>
                  <a:spcPts val="4657"/>
                </a:lnSpc>
                <a:spcBef>
                  <a:spcPct val="0"/>
                </a:spcBef>
              </a:pPr>
              <a:r>
                <a:rPr lang="en-US" sz="3326" b="1" spc="-133">
                  <a:solidFill>
                    <a:srgbClr val="FFFFFF"/>
                  </a:solidFill>
                  <a:latin typeface="Open Sans Bold"/>
                  <a:ea typeface="Open Sans Bold"/>
                  <a:cs typeface="Open Sans Bold"/>
                  <a:sym typeface="Open Sans Bold"/>
                </a:rPr>
                <a:t>UNITE AND TAKE ACTION</a:t>
              </a:r>
            </a:p>
          </p:txBody>
        </p:sp>
        <p:sp>
          <p:nvSpPr>
            <p:cNvPr id="12" name="TextBox 12"/>
            <p:cNvSpPr txBox="1"/>
            <p:nvPr/>
          </p:nvSpPr>
          <p:spPr>
            <a:xfrm>
              <a:off x="6487640" y="3875998"/>
              <a:ext cx="5824218" cy="2229458"/>
            </a:xfrm>
            <a:prstGeom prst="rect">
              <a:avLst/>
            </a:prstGeom>
          </p:spPr>
          <p:txBody>
            <a:bodyPr lIns="0" tIns="0" rIns="0" bIns="0" rtlCol="0" anchor="t">
              <a:spAutoFit/>
            </a:bodyPr>
            <a:lstStyle/>
            <a:p>
              <a:pPr algn="r">
                <a:lnSpc>
                  <a:spcPts val="9314"/>
                </a:lnSpc>
                <a:spcBef>
                  <a:spcPct val="0"/>
                </a:spcBef>
              </a:pPr>
              <a:r>
                <a:rPr lang="en-US" sz="6653" b="1" spc="-266" dirty="0">
                  <a:solidFill>
                    <a:srgbClr val="FFFFFF"/>
                  </a:solidFill>
                  <a:latin typeface="Open Sans Bold"/>
                  <a:ea typeface="Open Sans Bold"/>
                  <a:cs typeface="Open Sans Bold"/>
                  <a:sym typeface="Open Sans Bold"/>
                </a:rPr>
                <a:t>CREATE</a:t>
              </a:r>
            </a:p>
          </p:txBody>
        </p:sp>
        <p:sp>
          <p:nvSpPr>
            <p:cNvPr id="13" name="TextBox 13"/>
            <p:cNvSpPr txBox="1"/>
            <p:nvPr/>
          </p:nvSpPr>
          <p:spPr>
            <a:xfrm>
              <a:off x="5158541" y="4798352"/>
              <a:ext cx="1094266" cy="1124284"/>
            </a:xfrm>
            <a:prstGeom prst="rect">
              <a:avLst/>
            </a:prstGeom>
          </p:spPr>
          <p:txBody>
            <a:bodyPr lIns="0" tIns="0" rIns="0" bIns="0" rtlCol="0" anchor="t">
              <a:spAutoFit/>
            </a:bodyPr>
            <a:lstStyle/>
            <a:p>
              <a:pPr algn="r">
                <a:lnSpc>
                  <a:spcPts val="4657"/>
                </a:lnSpc>
                <a:spcBef>
                  <a:spcPct val="0"/>
                </a:spcBef>
              </a:pPr>
              <a:r>
                <a:rPr lang="en-US" sz="3326" b="1" spc="-133">
                  <a:solidFill>
                    <a:srgbClr val="FFFFFF"/>
                  </a:solidFill>
                  <a:latin typeface="Open Sans Bold"/>
                  <a:ea typeface="Open Sans Bold"/>
                  <a:cs typeface="Open Sans Bold"/>
                  <a:sym typeface="Open Sans Bold"/>
                </a:rPr>
                <a:t>TO</a:t>
              </a:r>
            </a:p>
          </p:txBody>
        </p:sp>
        <p:sp>
          <p:nvSpPr>
            <p:cNvPr id="14" name="TextBox 14"/>
            <p:cNvSpPr txBox="1"/>
            <p:nvPr/>
          </p:nvSpPr>
          <p:spPr>
            <a:xfrm>
              <a:off x="12618983" y="4798352"/>
              <a:ext cx="3356923" cy="1124284"/>
            </a:xfrm>
            <a:prstGeom prst="rect">
              <a:avLst/>
            </a:prstGeom>
          </p:spPr>
          <p:txBody>
            <a:bodyPr lIns="0" tIns="0" rIns="0" bIns="0" rtlCol="0" anchor="t">
              <a:spAutoFit/>
            </a:bodyPr>
            <a:lstStyle/>
            <a:p>
              <a:pPr>
                <a:lnSpc>
                  <a:spcPts val="4657"/>
                </a:lnSpc>
                <a:spcBef>
                  <a:spcPct val="0"/>
                </a:spcBef>
              </a:pPr>
              <a:r>
                <a:rPr lang="en-US" sz="3326" b="1" spc="-133">
                  <a:solidFill>
                    <a:srgbClr val="FFFFFF"/>
                  </a:solidFill>
                  <a:latin typeface="Open Sans Bold"/>
                  <a:ea typeface="Open Sans Bold"/>
                  <a:cs typeface="Open Sans Bold"/>
                  <a:sym typeface="Open Sans Bold"/>
                </a:rPr>
                <a:t>LASTING</a:t>
              </a:r>
            </a:p>
          </p:txBody>
        </p:sp>
        <p:sp>
          <p:nvSpPr>
            <p:cNvPr id="15" name="TextBox 15"/>
            <p:cNvSpPr txBox="1"/>
            <p:nvPr/>
          </p:nvSpPr>
          <p:spPr>
            <a:xfrm>
              <a:off x="1399361" y="5896808"/>
              <a:ext cx="7308566" cy="2229458"/>
            </a:xfrm>
            <a:prstGeom prst="rect">
              <a:avLst/>
            </a:prstGeom>
          </p:spPr>
          <p:txBody>
            <a:bodyPr wrap="square" lIns="0" tIns="0" rIns="0" bIns="0" rtlCol="0" anchor="t">
              <a:spAutoFit/>
            </a:bodyPr>
            <a:lstStyle/>
            <a:p>
              <a:pPr algn="r">
                <a:lnSpc>
                  <a:spcPts val="9314"/>
                </a:lnSpc>
                <a:spcBef>
                  <a:spcPct val="0"/>
                </a:spcBef>
              </a:pPr>
              <a:r>
                <a:rPr lang="en-US" sz="6653" b="1" spc="-266" dirty="0">
                  <a:solidFill>
                    <a:srgbClr val="FFFFFF"/>
                  </a:solidFill>
                  <a:latin typeface="Open Sans Bold"/>
                  <a:ea typeface="Open Sans Bold"/>
                  <a:cs typeface="Open Sans Bold"/>
                  <a:sym typeface="Open Sans Bold"/>
                </a:rPr>
                <a:t>CHANGE</a:t>
              </a:r>
            </a:p>
          </p:txBody>
        </p:sp>
        <p:sp>
          <p:nvSpPr>
            <p:cNvPr id="16" name="TextBox 16"/>
            <p:cNvSpPr txBox="1"/>
            <p:nvPr/>
          </p:nvSpPr>
          <p:spPr>
            <a:xfrm>
              <a:off x="9112793" y="6819164"/>
              <a:ext cx="7799454" cy="1124284"/>
            </a:xfrm>
            <a:prstGeom prst="rect">
              <a:avLst/>
            </a:prstGeom>
          </p:spPr>
          <p:txBody>
            <a:bodyPr lIns="0" tIns="0" rIns="0" bIns="0" rtlCol="0" anchor="t">
              <a:spAutoFit/>
            </a:bodyPr>
            <a:lstStyle/>
            <a:p>
              <a:pPr>
                <a:lnSpc>
                  <a:spcPts val="4657"/>
                </a:lnSpc>
                <a:spcBef>
                  <a:spcPct val="0"/>
                </a:spcBef>
              </a:pPr>
              <a:r>
                <a:rPr lang="en-US" sz="3326" b="1" spc="-133">
                  <a:solidFill>
                    <a:srgbClr val="FFFFFF"/>
                  </a:solidFill>
                  <a:latin typeface="Open Sans Bold"/>
                  <a:ea typeface="Open Sans Bold"/>
                  <a:cs typeface="Open Sans Bold"/>
                  <a:sym typeface="Open Sans Bold"/>
                </a:rPr>
                <a:t>ACROSS THE GLOBE,</a:t>
              </a:r>
            </a:p>
          </p:txBody>
        </p:sp>
        <p:sp>
          <p:nvSpPr>
            <p:cNvPr id="17" name="TextBox 17"/>
            <p:cNvSpPr txBox="1"/>
            <p:nvPr/>
          </p:nvSpPr>
          <p:spPr>
            <a:xfrm>
              <a:off x="1399361" y="8788738"/>
              <a:ext cx="16916098" cy="1124284"/>
            </a:xfrm>
            <a:prstGeom prst="rect">
              <a:avLst/>
            </a:prstGeom>
          </p:spPr>
          <p:txBody>
            <a:bodyPr lIns="0" tIns="0" rIns="0" bIns="0" rtlCol="0" anchor="t">
              <a:spAutoFit/>
            </a:bodyPr>
            <a:lstStyle/>
            <a:p>
              <a:pPr>
                <a:lnSpc>
                  <a:spcPts val="4657"/>
                </a:lnSpc>
                <a:spcBef>
                  <a:spcPct val="0"/>
                </a:spcBef>
              </a:pPr>
              <a:r>
                <a:rPr lang="en-US" sz="3326" b="1" spc="-133">
                  <a:solidFill>
                    <a:srgbClr val="FFFFFF"/>
                  </a:solidFill>
                  <a:latin typeface="Open Sans Bold"/>
                  <a:ea typeface="Open Sans Bold"/>
                  <a:cs typeface="Open Sans Bold"/>
                  <a:sym typeface="Open Sans Bold"/>
                </a:rPr>
                <a:t>IN OUR COMMUNITIES, AND IN OURSELVES.</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0" y="466534"/>
            <a:ext cx="12192000" cy="4749800"/>
          </a:xfrm>
          <a:custGeom>
            <a:avLst/>
            <a:gdLst/>
            <a:ahLst/>
            <a:cxnLst/>
            <a:rect l="l" t="t" r="r" b="b"/>
            <a:pathLst>
              <a:path w="18288000" h="7124700">
                <a:moveTo>
                  <a:pt x="0" y="0"/>
                </a:moveTo>
                <a:lnTo>
                  <a:pt x="18288000" y="0"/>
                </a:lnTo>
                <a:lnTo>
                  <a:pt x="18288000" y="7124700"/>
                </a:lnTo>
                <a:lnTo>
                  <a:pt x="0" y="7124700"/>
                </a:lnTo>
                <a:lnTo>
                  <a:pt x="0" y="0"/>
                </a:lnTo>
                <a:close/>
              </a:path>
            </a:pathLst>
          </a:custGeom>
          <a:blipFill>
            <a:blip r:embed="rId4"/>
            <a:stretch>
              <a:fillRect/>
            </a:stretch>
          </a:blipFill>
        </p:spPr>
        <p:txBody>
          <a:bodyPr/>
          <a:lstStyle/>
          <a:p>
            <a:endParaRPr lang="en-US" sz="1200"/>
          </a:p>
        </p:txBody>
      </p:sp>
      <p:sp>
        <p:nvSpPr>
          <p:cNvPr id="4" name="TextBox 4"/>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5" name="TextBox 5"/>
          <p:cNvSpPr txBox="1"/>
          <p:nvPr/>
        </p:nvSpPr>
        <p:spPr>
          <a:xfrm>
            <a:off x="2667633" y="5912330"/>
            <a:ext cx="6019167"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SERVICE ABOVE 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4"/>
            <a:stretch>
              <a:fillRect/>
            </a:stretch>
          </a:blipFill>
        </p:spPr>
        <p:txBody>
          <a:bodyPr/>
          <a:lstStyle/>
          <a:p>
            <a:endParaRPr lang="en-US" sz="1200"/>
          </a:p>
        </p:txBody>
      </p:sp>
      <p:sp>
        <p:nvSpPr>
          <p:cNvPr id="4" name="Freeform 4"/>
          <p:cNvSpPr/>
          <p:nvPr/>
        </p:nvSpPr>
        <p:spPr>
          <a:xfrm>
            <a:off x="0" y="2156460"/>
            <a:ext cx="12192000" cy="2545080"/>
          </a:xfrm>
          <a:custGeom>
            <a:avLst/>
            <a:gdLst/>
            <a:ahLst/>
            <a:cxnLst/>
            <a:rect l="l" t="t" r="r" b="b"/>
            <a:pathLst>
              <a:path w="18288000" h="3817620">
                <a:moveTo>
                  <a:pt x="0" y="0"/>
                </a:moveTo>
                <a:lnTo>
                  <a:pt x="18288000" y="0"/>
                </a:lnTo>
                <a:lnTo>
                  <a:pt x="18288000" y="3817620"/>
                </a:lnTo>
                <a:lnTo>
                  <a:pt x="0" y="3817620"/>
                </a:lnTo>
                <a:lnTo>
                  <a:pt x="0" y="0"/>
                </a:lnTo>
                <a:close/>
              </a:path>
            </a:pathLst>
          </a:custGeom>
          <a:blipFill>
            <a:blip r:embed="rId5"/>
            <a:stretch>
              <a:fillRect/>
            </a:stretch>
          </a:blipFill>
        </p:spPr>
        <p:txBody>
          <a:bodyPr/>
          <a:lstStyle/>
          <a:p>
            <a:endParaRPr lang="en-US" sz="1200"/>
          </a:p>
        </p:txBody>
      </p:sp>
      <p:sp>
        <p:nvSpPr>
          <p:cNvPr id="5" name="Freeform 5"/>
          <p:cNvSpPr/>
          <p:nvPr/>
        </p:nvSpPr>
        <p:spPr>
          <a:xfrm>
            <a:off x="8642402" y="338854"/>
            <a:ext cx="2863798" cy="1343752"/>
          </a:xfrm>
          <a:custGeom>
            <a:avLst/>
            <a:gdLst/>
            <a:ahLst/>
            <a:cxnLst/>
            <a:rect l="l" t="t" r="r" b="b"/>
            <a:pathLst>
              <a:path w="4295697" h="2015628">
                <a:moveTo>
                  <a:pt x="0" y="0"/>
                </a:moveTo>
                <a:lnTo>
                  <a:pt x="4295697" y="0"/>
                </a:lnTo>
                <a:lnTo>
                  <a:pt x="4295697" y="2015628"/>
                </a:lnTo>
                <a:lnTo>
                  <a:pt x="0" y="2015628"/>
                </a:lnTo>
                <a:lnTo>
                  <a:pt x="0" y="0"/>
                </a:lnTo>
                <a:close/>
              </a:path>
            </a:pathLst>
          </a:custGeom>
          <a:blipFill>
            <a:blip r:embed="rId6"/>
            <a:stretch>
              <a:fillRect/>
            </a:stretch>
          </a:blipFill>
        </p:spPr>
        <p:txBody>
          <a:bodyPr/>
          <a:lstStyle/>
          <a:p>
            <a:endParaRPr lang="en-US" sz="1200"/>
          </a:p>
        </p:txBody>
      </p:sp>
      <p:sp>
        <p:nvSpPr>
          <p:cNvPr id="6" name="TextBox 6"/>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7" name="TextBox 7"/>
          <p:cNvSpPr txBox="1"/>
          <p:nvPr/>
        </p:nvSpPr>
        <p:spPr>
          <a:xfrm>
            <a:off x="2667633" y="5912330"/>
            <a:ext cx="4495167"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WHAT WE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05099" y="0"/>
            <a:ext cx="9242537" cy="6857367"/>
          </a:xfrm>
          <a:custGeom>
            <a:avLst/>
            <a:gdLst/>
            <a:ahLst/>
            <a:cxnLst/>
            <a:rect l="l" t="t" r="r" b="b"/>
            <a:pathLst>
              <a:path w="13863806" h="10286050">
                <a:moveTo>
                  <a:pt x="0" y="0"/>
                </a:moveTo>
                <a:lnTo>
                  <a:pt x="13863806" y="0"/>
                </a:lnTo>
                <a:lnTo>
                  <a:pt x="13863806" y="10286050"/>
                </a:lnTo>
                <a:lnTo>
                  <a:pt x="0" y="10286050"/>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0" y="0"/>
            <a:ext cx="6857367" cy="6857367"/>
          </a:xfrm>
          <a:custGeom>
            <a:avLst/>
            <a:gdLst/>
            <a:ahLst/>
            <a:cxnLst/>
            <a:rect l="l" t="t" r="r" b="b"/>
            <a:pathLst>
              <a:path w="10286050" h="10286050">
                <a:moveTo>
                  <a:pt x="0" y="0"/>
                </a:moveTo>
                <a:lnTo>
                  <a:pt x="10286050" y="0"/>
                </a:lnTo>
                <a:lnTo>
                  <a:pt x="10286050" y="10286050"/>
                </a:lnTo>
                <a:lnTo>
                  <a:pt x="0" y="10286050"/>
                </a:lnTo>
                <a:lnTo>
                  <a:pt x="0" y="0"/>
                </a:lnTo>
                <a:close/>
              </a:path>
            </a:pathLst>
          </a:custGeom>
          <a:blipFill>
            <a:blip r:embed="rId4"/>
            <a:stretch>
              <a:fillRect/>
            </a:stretch>
          </a:blipFill>
        </p:spPr>
        <p:txBody>
          <a:bodyPr/>
          <a:lstStyle/>
          <a:p>
            <a:endParaRPr lang="en-US" sz="1200"/>
          </a:p>
        </p:txBody>
      </p:sp>
      <p:sp>
        <p:nvSpPr>
          <p:cNvPr id="4" name="Freeform 4"/>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5"/>
            <a:stretch>
              <a:fillRect/>
            </a:stretch>
          </a:blipFill>
        </p:spPr>
        <p:txBody>
          <a:bodyPr/>
          <a:lstStyle/>
          <a:p>
            <a:endParaRPr lang="en-US" sz="1200"/>
          </a:p>
        </p:txBody>
      </p:sp>
      <p:sp>
        <p:nvSpPr>
          <p:cNvPr id="5" name="TextBox 5"/>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6" name="TextBox 6"/>
          <p:cNvSpPr txBox="1"/>
          <p:nvPr/>
        </p:nvSpPr>
        <p:spPr>
          <a:xfrm>
            <a:off x="2667634" y="5912330"/>
            <a:ext cx="4189733"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WHAT WE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9"/>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200" b="0" i="0" u="none" strike="noStrike" kern="0" cap="none" spc="0" normalizeH="0" baseline="0" noProof="0">
              <a:ln>
                <a:noFill/>
              </a:ln>
              <a:solidFill>
                <a:srgbClr val="FFFFFF"/>
              </a:solidFill>
              <a:effectLst/>
              <a:uLnTx/>
              <a:uFillTx/>
              <a:latin typeface="Arial"/>
              <a:cs typeface="Arial"/>
              <a:sym typeface="Arial"/>
            </a:endParaRPr>
          </a:p>
        </p:txBody>
      </p:sp>
      <p:sp>
        <p:nvSpPr>
          <p:cNvPr id="224" name="Google Shape;224;p9"/>
          <p:cNvSpPr txBox="1"/>
          <p:nvPr/>
        </p:nvSpPr>
        <p:spPr>
          <a:xfrm>
            <a:off x="0" y="0"/>
            <a:ext cx="12192000" cy="6858000"/>
          </a:xfrm>
          <a:prstGeom prst="rect">
            <a:avLst/>
          </a:prstGeom>
          <a:solidFill>
            <a:srgbClr val="F7A81B"/>
          </a:solidFill>
          <a:ln>
            <a:noFill/>
          </a:ln>
        </p:spPr>
        <p:txBody>
          <a:bodyPr spcFirstLastPara="1" wrap="square" lIns="91425" tIns="45700" rIns="91425" bIns="45700" anchor="b" anchorCtr="0">
            <a:normAutofit/>
          </a:bodyPr>
          <a:lstStyle/>
          <a:p>
            <a:pPr marL="0" marR="0" lvl="0" indent="0" algn="r" defTabSz="914400" rtl="0" eaLnBrk="1" fontAlgn="auto" latinLnBrk="0" hangingPunct="1">
              <a:lnSpc>
                <a:spcPct val="90000"/>
              </a:lnSpc>
              <a:spcBef>
                <a:spcPts val="0"/>
              </a:spcBef>
              <a:spcAft>
                <a:spcPts val="0"/>
              </a:spcAft>
              <a:buClr>
                <a:srgbClr val="000000"/>
              </a:buClr>
              <a:buSzPts val="2800"/>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25" name="Google Shape;225;p9"/>
          <p:cNvSpPr txBox="1"/>
          <p:nvPr/>
        </p:nvSpPr>
        <p:spPr>
          <a:xfrm>
            <a:off x="796834" y="2873829"/>
            <a:ext cx="9666600" cy="2308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solidFill>
                  <a:srgbClr val="FFFFFF"/>
                </a:solidFill>
                <a:effectLst/>
                <a:uLnTx/>
                <a:uFillTx/>
                <a:latin typeface="Arial"/>
                <a:cs typeface="Arial"/>
                <a:sym typeface="Arial"/>
              </a:rPr>
              <a:t>WHAT’S IN IT </a:t>
            </a:r>
            <a:br>
              <a:rPr kumimoji="0" lang="en-US" sz="7200" b="1" i="0" u="none" strike="noStrike" kern="0" cap="none" spc="0" normalizeH="0" baseline="0" noProof="0" dirty="0">
                <a:ln>
                  <a:noFill/>
                </a:ln>
                <a:solidFill>
                  <a:srgbClr val="FFFFFF"/>
                </a:solidFill>
                <a:effectLst/>
                <a:uLnTx/>
                <a:uFillTx/>
                <a:latin typeface="Arial"/>
                <a:cs typeface="Arial"/>
                <a:sym typeface="Arial"/>
              </a:rPr>
            </a:br>
            <a:r>
              <a:rPr kumimoji="0" lang="en-US" sz="7200" b="1" i="0" u="none" strike="noStrike" kern="0" cap="none" spc="0" normalizeH="0" baseline="0" noProof="0" dirty="0">
                <a:ln>
                  <a:noFill/>
                </a:ln>
                <a:solidFill>
                  <a:srgbClr val="FFFFFF"/>
                </a:solidFill>
                <a:effectLst/>
                <a:uLnTx/>
                <a:uFillTx/>
                <a:latin typeface="Arial"/>
                <a:cs typeface="Arial"/>
                <a:sym typeface="Arial"/>
              </a:rPr>
              <a:t>FOR ME?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Picture 3" descr="Graphical user interface&#10;&#10;AI-generated content may be incorrect.">
            <a:extLst>
              <a:ext uri="{FF2B5EF4-FFF2-40B4-BE49-F238E27FC236}">
                <a16:creationId xmlns:a16="http://schemas.microsoft.com/office/drawing/2014/main" id="{C2420855-3B46-BDD1-1451-B7464806C117}"/>
              </a:ext>
            </a:extLst>
          </p:cNvPr>
          <p:cNvPicPr>
            <a:picLocks noChangeAspect="1"/>
          </p:cNvPicPr>
          <p:nvPr/>
        </p:nvPicPr>
        <p:blipFill>
          <a:blip r:embed="rId3">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16" name="Freeform 16"/>
          <p:cNvSpPr/>
          <p:nvPr/>
        </p:nvSpPr>
        <p:spPr>
          <a:xfrm>
            <a:off x="685800" y="2157249"/>
            <a:ext cx="730309" cy="512545"/>
          </a:xfrm>
          <a:custGeom>
            <a:avLst/>
            <a:gdLst/>
            <a:ahLst/>
            <a:cxnLst/>
            <a:rect l="l" t="t" r="r" b="b"/>
            <a:pathLst>
              <a:path w="1095464" h="768817">
                <a:moveTo>
                  <a:pt x="0" y="0"/>
                </a:moveTo>
                <a:lnTo>
                  <a:pt x="1095464" y="0"/>
                </a:lnTo>
                <a:lnTo>
                  <a:pt x="1095464" y="768817"/>
                </a:lnTo>
                <a:lnTo>
                  <a:pt x="0" y="7688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7" name="Freeform 17"/>
          <p:cNvSpPr/>
          <p:nvPr/>
        </p:nvSpPr>
        <p:spPr>
          <a:xfrm>
            <a:off x="882282" y="3676650"/>
            <a:ext cx="337347" cy="512545"/>
          </a:xfrm>
          <a:custGeom>
            <a:avLst/>
            <a:gdLst/>
            <a:ahLst/>
            <a:cxnLst/>
            <a:rect l="l" t="t" r="r" b="b"/>
            <a:pathLst>
              <a:path w="506021" h="768817">
                <a:moveTo>
                  <a:pt x="0" y="0"/>
                </a:moveTo>
                <a:lnTo>
                  <a:pt x="506021" y="0"/>
                </a:lnTo>
                <a:lnTo>
                  <a:pt x="506021" y="768817"/>
                </a:lnTo>
                <a:lnTo>
                  <a:pt x="0" y="7688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8" name="Freeform 18"/>
          <p:cNvSpPr/>
          <p:nvPr/>
        </p:nvSpPr>
        <p:spPr>
          <a:xfrm>
            <a:off x="794683" y="2916456"/>
            <a:ext cx="512545" cy="512545"/>
          </a:xfrm>
          <a:custGeom>
            <a:avLst/>
            <a:gdLst/>
            <a:ahLst/>
            <a:cxnLst/>
            <a:rect l="l" t="t" r="r" b="b"/>
            <a:pathLst>
              <a:path w="768817" h="768817">
                <a:moveTo>
                  <a:pt x="0" y="0"/>
                </a:moveTo>
                <a:lnTo>
                  <a:pt x="768816" y="0"/>
                </a:lnTo>
                <a:lnTo>
                  <a:pt x="768816" y="768817"/>
                </a:lnTo>
                <a:lnTo>
                  <a:pt x="0" y="7688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20" name="TextBox 20"/>
          <p:cNvSpPr txBox="1"/>
          <p:nvPr/>
        </p:nvSpPr>
        <p:spPr>
          <a:xfrm>
            <a:off x="1596907" y="2092769"/>
            <a:ext cx="3432103" cy="525721"/>
          </a:xfrm>
          <a:prstGeom prst="rect">
            <a:avLst/>
          </a:prstGeom>
        </p:spPr>
        <p:txBody>
          <a:bodyPr lIns="0" tIns="0" rIns="0" bIns="0" rtlCol="0" anchor="t">
            <a:spAutoFit/>
          </a:bodyPr>
          <a:lstStyle/>
          <a:p>
            <a:pPr>
              <a:lnSpc>
                <a:spcPts val="4480"/>
              </a:lnSpc>
            </a:pPr>
            <a:r>
              <a:rPr lang="en-US" sz="3200" b="1">
                <a:solidFill>
                  <a:srgbClr val="FFFFFF"/>
                </a:solidFill>
                <a:latin typeface="Open Sans Condensed Bold"/>
                <a:ea typeface="Open Sans Condensed Bold"/>
                <a:cs typeface="Open Sans Condensed Bold"/>
                <a:sym typeface="Open Sans Condensed Bold"/>
              </a:rPr>
              <a:t>District 0000</a:t>
            </a:r>
          </a:p>
        </p:txBody>
      </p:sp>
      <p:sp>
        <p:nvSpPr>
          <p:cNvPr id="21" name="TextBox 21"/>
          <p:cNvSpPr txBox="1"/>
          <p:nvPr/>
        </p:nvSpPr>
        <p:spPr>
          <a:xfrm>
            <a:off x="1596907" y="2873643"/>
            <a:ext cx="4726227" cy="525721"/>
          </a:xfrm>
          <a:prstGeom prst="rect">
            <a:avLst/>
          </a:prstGeom>
        </p:spPr>
        <p:txBody>
          <a:bodyPr wrap="square" lIns="0" tIns="0" rIns="0" bIns="0" rtlCol="0" anchor="t">
            <a:spAutoFit/>
          </a:bodyPr>
          <a:lstStyle/>
          <a:p>
            <a:pPr>
              <a:lnSpc>
                <a:spcPts val="4480"/>
              </a:lnSpc>
            </a:pPr>
            <a:r>
              <a:rPr lang="en-US" sz="3200" b="1" dirty="0">
                <a:solidFill>
                  <a:srgbClr val="FFFFFF"/>
                </a:solidFill>
                <a:latin typeface="Open Sans Condensed Bold"/>
                <a:ea typeface="Open Sans Condensed Bold"/>
                <a:cs typeface="Open Sans Condensed Bold"/>
                <a:sym typeface="Open Sans Condensed Bold"/>
              </a:rPr>
              <a:t>Day &amp; Time of Meeting</a:t>
            </a:r>
          </a:p>
        </p:txBody>
      </p:sp>
      <p:sp>
        <p:nvSpPr>
          <p:cNvPr id="22" name="TextBox 22"/>
          <p:cNvSpPr txBox="1"/>
          <p:nvPr/>
        </p:nvSpPr>
        <p:spPr>
          <a:xfrm>
            <a:off x="1596907" y="3643993"/>
            <a:ext cx="5515093" cy="525721"/>
          </a:xfrm>
          <a:prstGeom prst="rect">
            <a:avLst/>
          </a:prstGeom>
        </p:spPr>
        <p:txBody>
          <a:bodyPr wrap="square" lIns="0" tIns="0" rIns="0" bIns="0" rtlCol="0" anchor="t">
            <a:spAutoFit/>
          </a:bodyPr>
          <a:lstStyle/>
          <a:p>
            <a:pPr>
              <a:lnSpc>
                <a:spcPts val="4480"/>
              </a:lnSpc>
            </a:pPr>
            <a:r>
              <a:rPr lang="en-US" sz="3200" b="1" dirty="0">
                <a:solidFill>
                  <a:srgbClr val="FFFFFF"/>
                </a:solidFill>
                <a:latin typeface="Open Sans Condensed Bold"/>
                <a:ea typeface="Open Sans Condensed Bold"/>
                <a:cs typeface="Open Sans Condensed Bold"/>
                <a:sym typeface="Open Sans Condensed Bold"/>
              </a:rPr>
              <a:t>Location</a:t>
            </a:r>
          </a:p>
        </p:txBody>
      </p:sp>
      <p:sp>
        <p:nvSpPr>
          <p:cNvPr id="24" name="Freeform 24"/>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10"/>
            <a:stretch>
              <a:fillRect/>
            </a:stretch>
          </a:blipFill>
        </p:spPr>
        <p:txBody>
          <a:bodyPr/>
          <a:lstStyle/>
          <a:p>
            <a:endParaRPr lang="en-US" sz="1200"/>
          </a:p>
        </p:txBody>
      </p:sp>
      <p:sp>
        <p:nvSpPr>
          <p:cNvPr id="25" name="TextBox 25"/>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26" name="TextBox 26"/>
          <p:cNvSpPr txBox="1"/>
          <p:nvPr/>
        </p:nvSpPr>
        <p:spPr>
          <a:xfrm>
            <a:off x="2667633" y="5912330"/>
            <a:ext cx="4647567"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LOCAL IMPACT</a:t>
            </a:r>
          </a:p>
        </p:txBody>
      </p:sp>
      <p:sp>
        <p:nvSpPr>
          <p:cNvPr id="30" name="Oval 29">
            <a:extLst>
              <a:ext uri="{FF2B5EF4-FFF2-40B4-BE49-F238E27FC236}">
                <a16:creationId xmlns:a16="http://schemas.microsoft.com/office/drawing/2014/main" id="{5FFBB0B8-F737-D8B2-522C-8FD57D82D82F}"/>
              </a:ext>
            </a:extLst>
          </p:cNvPr>
          <p:cNvSpPr/>
          <p:nvPr/>
        </p:nvSpPr>
        <p:spPr>
          <a:xfrm>
            <a:off x="5966002" y="128373"/>
            <a:ext cx="3352800" cy="3352800"/>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Oval 26">
            <a:extLst>
              <a:ext uri="{FF2B5EF4-FFF2-40B4-BE49-F238E27FC236}">
                <a16:creationId xmlns:a16="http://schemas.microsoft.com/office/drawing/2014/main" id="{0DD59966-BA76-D234-B713-18E845922294}"/>
              </a:ext>
            </a:extLst>
          </p:cNvPr>
          <p:cNvSpPr/>
          <p:nvPr/>
        </p:nvSpPr>
        <p:spPr>
          <a:xfrm>
            <a:off x="6997067" y="1852827"/>
            <a:ext cx="4876800" cy="4876800"/>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8" name="Oval 27">
            <a:extLst>
              <a:ext uri="{FF2B5EF4-FFF2-40B4-BE49-F238E27FC236}">
                <a16:creationId xmlns:a16="http://schemas.microsoft.com/office/drawing/2014/main" id="{AC97A35C-8998-B1BA-CFD2-52EEEC0EC184}"/>
              </a:ext>
            </a:extLst>
          </p:cNvPr>
          <p:cNvSpPr/>
          <p:nvPr/>
        </p:nvSpPr>
        <p:spPr>
          <a:xfrm>
            <a:off x="8830372" y="-332449"/>
            <a:ext cx="3352800" cy="3352800"/>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1" name="Freeform 3">
            <a:extLst>
              <a:ext uri="{FF2B5EF4-FFF2-40B4-BE49-F238E27FC236}">
                <a16:creationId xmlns:a16="http://schemas.microsoft.com/office/drawing/2014/main" id="{4273D224-45F8-5D6F-4AF6-8ED7EE371EAB}"/>
              </a:ext>
            </a:extLst>
          </p:cNvPr>
          <p:cNvSpPr/>
          <p:nvPr/>
        </p:nvSpPr>
        <p:spPr>
          <a:xfrm>
            <a:off x="-2375940" y="0"/>
            <a:ext cx="5737570" cy="2157249"/>
          </a:xfrm>
          <a:custGeom>
            <a:avLst/>
            <a:gdLst/>
            <a:ahLst/>
            <a:cxnLst/>
            <a:rect l="l" t="t" r="r" b="b"/>
            <a:pathLst>
              <a:path w="8606355" h="3235873">
                <a:moveTo>
                  <a:pt x="0" y="0"/>
                </a:moveTo>
                <a:lnTo>
                  <a:pt x="8606355" y="0"/>
                </a:lnTo>
                <a:lnTo>
                  <a:pt x="8606355" y="3235873"/>
                </a:lnTo>
                <a:lnTo>
                  <a:pt x="0" y="3235873"/>
                </a:lnTo>
                <a:lnTo>
                  <a:pt x="0" y="0"/>
                </a:lnTo>
                <a:close/>
              </a:path>
            </a:pathLst>
          </a:custGeom>
          <a:blipFill>
            <a:blip r:embed="rId12"/>
            <a:stretch>
              <a:fillRect t="-22294" b="-22294"/>
            </a:stretch>
          </a:blipFill>
        </p:spPr>
        <p:txBody>
          <a:bodyPr/>
          <a:lstStyle/>
          <a:p>
            <a:endParaRPr lang="en-US"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55295"/>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grpSp>
        <p:nvGrpSpPr>
          <p:cNvPr id="3" name="Group 3"/>
          <p:cNvGrpSpPr>
            <a:grpSpLocks noChangeAspect="1"/>
          </p:cNvGrpSpPr>
          <p:nvPr/>
        </p:nvGrpSpPr>
        <p:grpSpPr>
          <a:xfrm>
            <a:off x="1" y="1"/>
            <a:ext cx="4919527" cy="4919527"/>
            <a:chOff x="0" y="0"/>
            <a:chExt cx="13884457" cy="13884457"/>
          </a:xfrm>
        </p:grpSpPr>
        <p:sp>
          <p:nvSpPr>
            <p:cNvPr id="4" name="Freeform 4"/>
            <p:cNvSpPr/>
            <p:nvPr/>
          </p:nvSpPr>
          <p:spPr>
            <a:xfrm>
              <a:off x="-342874" y="-11125"/>
              <a:ext cx="14570202" cy="13906705"/>
            </a:xfrm>
            <a:custGeom>
              <a:avLst/>
              <a:gdLst/>
              <a:ahLst/>
              <a:cxnLst/>
              <a:rect l="l" t="t" r="r" b="b"/>
              <a:pathLst>
                <a:path w="14570202" h="13906705">
                  <a:moveTo>
                    <a:pt x="7285101" y="11125"/>
                  </a:moveTo>
                  <a:cubicBezTo>
                    <a:pt x="4797487" y="0"/>
                    <a:pt x="2494061" y="1320743"/>
                    <a:pt x="1247030" y="3473245"/>
                  </a:cubicBezTo>
                  <a:cubicBezTo>
                    <a:pt x="0" y="5625748"/>
                    <a:pt x="0" y="8280957"/>
                    <a:pt x="1247030" y="10433459"/>
                  </a:cubicBezTo>
                  <a:cubicBezTo>
                    <a:pt x="2494061" y="12585962"/>
                    <a:pt x="4797487" y="13906705"/>
                    <a:pt x="7285101" y="13895580"/>
                  </a:cubicBezTo>
                  <a:cubicBezTo>
                    <a:pt x="9772716" y="13906705"/>
                    <a:pt x="12076142" y="12585962"/>
                    <a:pt x="13323172" y="10433459"/>
                  </a:cubicBezTo>
                  <a:cubicBezTo>
                    <a:pt x="14570202" y="8280957"/>
                    <a:pt x="14570202" y="5625748"/>
                    <a:pt x="13323172" y="3473245"/>
                  </a:cubicBezTo>
                  <a:cubicBezTo>
                    <a:pt x="12076142" y="1320743"/>
                    <a:pt x="9772716" y="0"/>
                    <a:pt x="7285101" y="11125"/>
                  </a:cubicBezTo>
                  <a:close/>
                </a:path>
              </a:pathLst>
            </a:custGeom>
            <a:solidFill>
              <a:srgbClr val="000000"/>
            </a:solidFill>
          </p:spPr>
          <p:txBody>
            <a:bodyPr/>
            <a:lstStyle/>
            <a:p>
              <a:endParaRPr lang="en-US" sz="1200"/>
            </a:p>
          </p:txBody>
        </p:sp>
        <p:sp>
          <p:nvSpPr>
            <p:cNvPr id="5" name="Freeform 5"/>
            <p:cNvSpPr/>
            <p:nvPr/>
          </p:nvSpPr>
          <p:spPr>
            <a:xfrm>
              <a:off x="-254486" y="73238"/>
              <a:ext cx="14393428" cy="13737980"/>
            </a:xfrm>
            <a:custGeom>
              <a:avLst/>
              <a:gdLst/>
              <a:ahLst/>
              <a:cxnLst/>
              <a:rect l="l" t="t" r="r" b="b"/>
              <a:pathLst>
                <a:path w="14393428" h="13737980">
                  <a:moveTo>
                    <a:pt x="7196713" y="10990"/>
                  </a:moveTo>
                  <a:cubicBezTo>
                    <a:pt x="4739280" y="0"/>
                    <a:pt x="2463801" y="1304718"/>
                    <a:pt x="1231900" y="3431105"/>
                  </a:cubicBezTo>
                  <a:cubicBezTo>
                    <a:pt x="0" y="5557493"/>
                    <a:pt x="0" y="8180486"/>
                    <a:pt x="1231900" y="10306873"/>
                  </a:cubicBezTo>
                  <a:cubicBezTo>
                    <a:pt x="2463801" y="12433261"/>
                    <a:pt x="4739280" y="13737979"/>
                    <a:pt x="7196713" y="13726989"/>
                  </a:cubicBezTo>
                  <a:cubicBezTo>
                    <a:pt x="9654147" y="13737979"/>
                    <a:pt x="11929626" y="12433261"/>
                    <a:pt x="13161527" y="10306873"/>
                  </a:cubicBezTo>
                  <a:cubicBezTo>
                    <a:pt x="14393428" y="8180486"/>
                    <a:pt x="14393428" y="5557493"/>
                    <a:pt x="13161527" y="3431105"/>
                  </a:cubicBezTo>
                  <a:cubicBezTo>
                    <a:pt x="11929626" y="1304718"/>
                    <a:pt x="9654147" y="0"/>
                    <a:pt x="7196713" y="10990"/>
                  </a:cubicBezTo>
                  <a:close/>
                </a:path>
              </a:pathLst>
            </a:custGeom>
            <a:blipFill>
              <a:blip r:embed="rId4"/>
              <a:stretch>
                <a:fillRect l="-4320" r="-4320"/>
              </a:stretch>
            </a:blipFill>
          </p:spPr>
          <p:txBody>
            <a:bodyPr/>
            <a:lstStyle/>
            <a:p>
              <a:endParaRPr lang="en-US" sz="1200"/>
            </a:p>
          </p:txBody>
        </p:sp>
      </p:grpSp>
      <p:sp>
        <p:nvSpPr>
          <p:cNvPr id="6" name="Freeform 6"/>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5"/>
            <a:stretch>
              <a:fillRect/>
            </a:stretch>
          </a:blipFill>
        </p:spPr>
        <p:txBody>
          <a:bodyPr/>
          <a:lstStyle/>
          <a:p>
            <a:endParaRPr lang="en-US" sz="1200"/>
          </a:p>
        </p:txBody>
      </p:sp>
      <p:sp>
        <p:nvSpPr>
          <p:cNvPr id="7" name="Freeform 7"/>
          <p:cNvSpPr/>
          <p:nvPr/>
        </p:nvSpPr>
        <p:spPr>
          <a:xfrm>
            <a:off x="10647557" y="348460"/>
            <a:ext cx="667074" cy="739140"/>
          </a:xfrm>
          <a:custGeom>
            <a:avLst/>
            <a:gdLst/>
            <a:ahLst/>
            <a:cxnLst/>
            <a:rect l="l" t="t" r="r" b="b"/>
            <a:pathLst>
              <a:path w="1000611" h="1108710">
                <a:moveTo>
                  <a:pt x="0" y="0"/>
                </a:moveTo>
                <a:lnTo>
                  <a:pt x="1000611" y="0"/>
                </a:lnTo>
                <a:lnTo>
                  <a:pt x="1000611" y="1108710"/>
                </a:lnTo>
                <a:lnTo>
                  <a:pt x="0" y="11087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8" name="Freeform 8"/>
          <p:cNvSpPr/>
          <p:nvPr/>
        </p:nvSpPr>
        <p:spPr>
          <a:xfrm>
            <a:off x="10647557" y="1336049"/>
            <a:ext cx="667074" cy="577019"/>
          </a:xfrm>
          <a:custGeom>
            <a:avLst/>
            <a:gdLst/>
            <a:ahLst/>
            <a:cxnLst/>
            <a:rect l="l" t="t" r="r" b="b"/>
            <a:pathLst>
              <a:path w="1000611" h="865528">
                <a:moveTo>
                  <a:pt x="0" y="0"/>
                </a:moveTo>
                <a:lnTo>
                  <a:pt x="1000611" y="0"/>
                </a:lnTo>
                <a:lnTo>
                  <a:pt x="1000611" y="865528"/>
                </a:lnTo>
                <a:lnTo>
                  <a:pt x="0" y="86552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9" name="Freeform 9"/>
          <p:cNvSpPr/>
          <p:nvPr/>
        </p:nvSpPr>
        <p:spPr>
          <a:xfrm>
            <a:off x="10647557" y="2160718"/>
            <a:ext cx="667074" cy="667074"/>
          </a:xfrm>
          <a:custGeom>
            <a:avLst/>
            <a:gdLst/>
            <a:ahLst/>
            <a:cxnLst/>
            <a:rect l="l" t="t" r="r" b="b"/>
            <a:pathLst>
              <a:path w="1000611" h="1000611">
                <a:moveTo>
                  <a:pt x="0" y="0"/>
                </a:moveTo>
                <a:lnTo>
                  <a:pt x="1000611" y="0"/>
                </a:lnTo>
                <a:lnTo>
                  <a:pt x="1000611" y="1000611"/>
                </a:lnTo>
                <a:lnTo>
                  <a:pt x="0" y="10006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10" name="Freeform 10"/>
          <p:cNvSpPr/>
          <p:nvPr/>
        </p:nvSpPr>
        <p:spPr>
          <a:xfrm>
            <a:off x="10647557" y="2968997"/>
            <a:ext cx="667074" cy="792955"/>
          </a:xfrm>
          <a:custGeom>
            <a:avLst/>
            <a:gdLst/>
            <a:ahLst/>
            <a:cxnLst/>
            <a:rect l="l" t="t" r="r" b="b"/>
            <a:pathLst>
              <a:path w="1000611" h="1189433">
                <a:moveTo>
                  <a:pt x="0" y="0"/>
                </a:moveTo>
                <a:lnTo>
                  <a:pt x="1000611" y="0"/>
                </a:lnTo>
                <a:lnTo>
                  <a:pt x="1000611" y="1189433"/>
                </a:lnTo>
                <a:lnTo>
                  <a:pt x="0" y="118943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sz="1200"/>
          </a:p>
        </p:txBody>
      </p:sp>
      <p:sp>
        <p:nvSpPr>
          <p:cNvPr id="11" name="Freeform 11"/>
          <p:cNvSpPr/>
          <p:nvPr/>
        </p:nvSpPr>
        <p:spPr>
          <a:xfrm>
            <a:off x="10647557" y="3902322"/>
            <a:ext cx="667074" cy="668746"/>
          </a:xfrm>
          <a:custGeom>
            <a:avLst/>
            <a:gdLst/>
            <a:ahLst/>
            <a:cxnLst/>
            <a:rect l="l" t="t" r="r" b="b"/>
            <a:pathLst>
              <a:path w="1000611" h="1003119">
                <a:moveTo>
                  <a:pt x="0" y="0"/>
                </a:moveTo>
                <a:lnTo>
                  <a:pt x="1000611" y="0"/>
                </a:lnTo>
                <a:lnTo>
                  <a:pt x="1000611" y="1003119"/>
                </a:lnTo>
                <a:lnTo>
                  <a:pt x="0" y="100311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sz="1200"/>
          </a:p>
        </p:txBody>
      </p:sp>
      <p:sp>
        <p:nvSpPr>
          <p:cNvPr id="12" name="TextBox 12"/>
          <p:cNvSpPr txBox="1"/>
          <p:nvPr/>
        </p:nvSpPr>
        <p:spPr>
          <a:xfrm>
            <a:off x="5009696" y="418945"/>
            <a:ext cx="5405541" cy="525721"/>
          </a:xfrm>
          <a:prstGeom prst="rect">
            <a:avLst/>
          </a:prstGeom>
        </p:spPr>
        <p:txBody>
          <a:bodyPr wrap="square" lIns="0" tIns="0" rIns="0" bIns="0" rtlCol="0" anchor="t">
            <a:spAutoFit/>
          </a:bodyPr>
          <a:lstStyle/>
          <a:p>
            <a:pPr algn="r">
              <a:lnSpc>
                <a:spcPts val="4480"/>
              </a:lnSpc>
            </a:pPr>
            <a:r>
              <a:rPr lang="en-US" sz="3200" b="1" dirty="0">
                <a:solidFill>
                  <a:srgbClr val="FFFFFF"/>
                </a:solidFill>
                <a:latin typeface="Open Sans Condensed Bold"/>
                <a:ea typeface="Open Sans Condensed Bold"/>
                <a:cs typeface="Open Sans Condensed Bold"/>
                <a:sym typeface="Open Sans Condensed Bold"/>
              </a:rPr>
              <a:t>Life-Long Friendships</a:t>
            </a:r>
          </a:p>
        </p:txBody>
      </p:sp>
      <p:sp>
        <p:nvSpPr>
          <p:cNvPr id="13" name="TextBox 13"/>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14" name="TextBox 14"/>
          <p:cNvSpPr txBox="1"/>
          <p:nvPr/>
        </p:nvSpPr>
        <p:spPr>
          <a:xfrm>
            <a:off x="2667634" y="5912330"/>
            <a:ext cx="3432103"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WHY JOIN?</a:t>
            </a:r>
          </a:p>
        </p:txBody>
      </p:sp>
      <p:sp>
        <p:nvSpPr>
          <p:cNvPr id="15" name="TextBox 15"/>
          <p:cNvSpPr txBox="1"/>
          <p:nvPr/>
        </p:nvSpPr>
        <p:spPr>
          <a:xfrm>
            <a:off x="5009696" y="1325474"/>
            <a:ext cx="5405541" cy="525721"/>
          </a:xfrm>
          <a:prstGeom prst="rect">
            <a:avLst/>
          </a:prstGeom>
        </p:spPr>
        <p:txBody>
          <a:bodyPr wrap="square" lIns="0" tIns="0" rIns="0" bIns="0" rtlCol="0" anchor="t">
            <a:spAutoFit/>
          </a:bodyPr>
          <a:lstStyle/>
          <a:p>
            <a:pPr algn="r">
              <a:lnSpc>
                <a:spcPts val="4480"/>
              </a:lnSpc>
            </a:pPr>
            <a:r>
              <a:rPr lang="en-US" sz="3200" b="1" dirty="0">
                <a:solidFill>
                  <a:srgbClr val="FFFFFF"/>
                </a:solidFill>
                <a:latin typeface="Open Sans Condensed Bold"/>
                <a:ea typeface="Open Sans Condensed Bold"/>
                <a:cs typeface="Open Sans Condensed Bold"/>
                <a:sym typeface="Open Sans Condensed Bold"/>
              </a:rPr>
              <a:t>Service to Others</a:t>
            </a:r>
          </a:p>
        </p:txBody>
      </p:sp>
      <p:sp>
        <p:nvSpPr>
          <p:cNvPr id="16" name="TextBox 16"/>
          <p:cNvSpPr txBox="1"/>
          <p:nvPr/>
        </p:nvSpPr>
        <p:spPr>
          <a:xfrm>
            <a:off x="5009696" y="2195170"/>
            <a:ext cx="5405541" cy="525721"/>
          </a:xfrm>
          <a:prstGeom prst="rect">
            <a:avLst/>
          </a:prstGeom>
        </p:spPr>
        <p:txBody>
          <a:bodyPr wrap="square" lIns="0" tIns="0" rIns="0" bIns="0" rtlCol="0" anchor="t">
            <a:spAutoFit/>
          </a:bodyPr>
          <a:lstStyle/>
          <a:p>
            <a:pPr algn="r">
              <a:lnSpc>
                <a:spcPts val="4480"/>
              </a:lnSpc>
            </a:pPr>
            <a:r>
              <a:rPr lang="en-US" sz="3200" b="1" dirty="0">
                <a:solidFill>
                  <a:srgbClr val="FFFFFF"/>
                </a:solidFill>
                <a:latin typeface="Open Sans Condensed Bold"/>
                <a:ea typeface="Open Sans Condensed Bold"/>
                <a:cs typeface="Open Sans Condensed Bold"/>
                <a:sym typeface="Open Sans Condensed Bold"/>
              </a:rPr>
              <a:t>Professional Networking</a:t>
            </a:r>
          </a:p>
        </p:txBody>
      </p:sp>
      <p:sp>
        <p:nvSpPr>
          <p:cNvPr id="17" name="TextBox 17"/>
          <p:cNvSpPr txBox="1"/>
          <p:nvPr/>
        </p:nvSpPr>
        <p:spPr>
          <a:xfrm>
            <a:off x="5009696" y="3066390"/>
            <a:ext cx="5405541" cy="525721"/>
          </a:xfrm>
          <a:prstGeom prst="rect">
            <a:avLst/>
          </a:prstGeom>
        </p:spPr>
        <p:txBody>
          <a:bodyPr wrap="square" lIns="0" tIns="0" rIns="0" bIns="0" rtlCol="0" anchor="t">
            <a:spAutoFit/>
          </a:bodyPr>
          <a:lstStyle/>
          <a:p>
            <a:pPr algn="r">
              <a:lnSpc>
                <a:spcPts val="4480"/>
              </a:lnSpc>
            </a:pPr>
            <a:r>
              <a:rPr lang="en-US" sz="3200" b="1" dirty="0">
                <a:solidFill>
                  <a:srgbClr val="FFFFFF"/>
                </a:solidFill>
                <a:latin typeface="Open Sans Condensed Bold"/>
                <a:ea typeface="Open Sans Condensed Bold"/>
                <a:cs typeface="Open Sans Condensed Bold"/>
                <a:sym typeface="Open Sans Condensed Bold"/>
              </a:rPr>
              <a:t>Leadership Development</a:t>
            </a:r>
          </a:p>
        </p:txBody>
      </p:sp>
      <p:sp>
        <p:nvSpPr>
          <p:cNvPr id="18" name="TextBox 18"/>
          <p:cNvSpPr txBox="1"/>
          <p:nvPr/>
        </p:nvSpPr>
        <p:spPr>
          <a:xfrm>
            <a:off x="5009696" y="3937610"/>
            <a:ext cx="5405541" cy="525721"/>
          </a:xfrm>
          <a:prstGeom prst="rect">
            <a:avLst/>
          </a:prstGeom>
        </p:spPr>
        <p:txBody>
          <a:bodyPr wrap="square" lIns="0" tIns="0" rIns="0" bIns="0" rtlCol="0" anchor="t">
            <a:spAutoFit/>
          </a:bodyPr>
          <a:lstStyle/>
          <a:p>
            <a:pPr algn="r">
              <a:lnSpc>
                <a:spcPts val="4480"/>
              </a:lnSpc>
            </a:pPr>
            <a:r>
              <a:rPr lang="en-US" sz="3200" b="1" dirty="0">
                <a:solidFill>
                  <a:srgbClr val="FFFFFF"/>
                </a:solidFill>
                <a:latin typeface="Open Sans Condensed Bold"/>
                <a:ea typeface="Open Sans Condensed Bold"/>
                <a:cs typeface="Open Sans Condensed Bold"/>
                <a:sym typeface="Open Sans Condensed Bold"/>
              </a:rPr>
              <a:t>Personal Growth</a:t>
            </a:r>
          </a:p>
        </p:txBody>
      </p:sp>
      <p:sp>
        <p:nvSpPr>
          <p:cNvPr id="19" name="TextBox 19"/>
          <p:cNvSpPr txBox="1"/>
          <p:nvPr/>
        </p:nvSpPr>
        <p:spPr>
          <a:xfrm>
            <a:off x="5689600" y="5183175"/>
            <a:ext cx="5777431" cy="956544"/>
          </a:xfrm>
          <a:prstGeom prst="rect">
            <a:avLst/>
          </a:prstGeom>
        </p:spPr>
        <p:txBody>
          <a:bodyPr wrap="square" lIns="0" tIns="0" rIns="0" bIns="0" rtlCol="0" anchor="t">
            <a:spAutoFit/>
          </a:bodyPr>
          <a:lstStyle/>
          <a:p>
            <a:pPr algn="ctr">
              <a:lnSpc>
                <a:spcPts val="3920"/>
              </a:lnSpc>
            </a:pPr>
            <a:r>
              <a:rPr lang="en-US" sz="2799" i="1" dirty="0">
                <a:solidFill>
                  <a:srgbClr val="FFFFFF"/>
                </a:solidFill>
                <a:latin typeface="Open Sans Condensed Italics"/>
                <a:ea typeface="Open Sans Condensed Italics"/>
                <a:cs typeface="Open Sans Condensed Italics"/>
                <a:sym typeface="Open Sans Condensed Italics"/>
              </a:rPr>
              <a:t>“I joined Rotary to make new friends,</a:t>
            </a:r>
          </a:p>
          <a:p>
            <a:pPr algn="ctr">
              <a:lnSpc>
                <a:spcPts val="3920"/>
              </a:lnSpc>
            </a:pPr>
            <a:r>
              <a:rPr lang="en-US" sz="2799" i="1" dirty="0">
                <a:solidFill>
                  <a:srgbClr val="FFFFFF"/>
                </a:solidFill>
                <a:latin typeface="Open Sans Condensed Italics"/>
                <a:ea typeface="Open Sans Condensed Italics"/>
                <a:cs typeface="Open Sans Condensed Italics"/>
                <a:sym typeface="Open Sans Condensed Italics"/>
              </a:rPr>
              <a:t>I stayed to change the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2375940" y="0"/>
            <a:ext cx="5737570" cy="2157249"/>
          </a:xfrm>
          <a:custGeom>
            <a:avLst/>
            <a:gdLst/>
            <a:ahLst/>
            <a:cxnLst/>
            <a:rect l="l" t="t" r="r" b="b"/>
            <a:pathLst>
              <a:path w="8606355" h="3235873">
                <a:moveTo>
                  <a:pt x="0" y="0"/>
                </a:moveTo>
                <a:lnTo>
                  <a:pt x="8606355" y="0"/>
                </a:lnTo>
                <a:lnTo>
                  <a:pt x="8606355" y="3235873"/>
                </a:lnTo>
                <a:lnTo>
                  <a:pt x="0" y="3235873"/>
                </a:lnTo>
                <a:lnTo>
                  <a:pt x="0" y="0"/>
                </a:lnTo>
                <a:close/>
              </a:path>
            </a:pathLst>
          </a:custGeom>
          <a:blipFill>
            <a:blip r:embed="rId4"/>
            <a:stretch>
              <a:fillRect t="-22294" b="-22294"/>
            </a:stretch>
          </a:blipFill>
        </p:spPr>
        <p:txBody>
          <a:bodyPr/>
          <a:lstStyle/>
          <a:p>
            <a:endParaRPr lang="en-US" sz="1200"/>
          </a:p>
        </p:txBody>
      </p:sp>
      <p:sp>
        <p:nvSpPr>
          <p:cNvPr id="13" name="Freeform 13"/>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5"/>
            <a:stretch>
              <a:fillRect/>
            </a:stretch>
          </a:blipFill>
        </p:spPr>
        <p:txBody>
          <a:bodyPr/>
          <a:lstStyle/>
          <a:p>
            <a:endParaRPr lang="en-US" sz="1200"/>
          </a:p>
        </p:txBody>
      </p:sp>
      <p:sp>
        <p:nvSpPr>
          <p:cNvPr id="14" name="Freeform 14"/>
          <p:cNvSpPr/>
          <p:nvPr/>
        </p:nvSpPr>
        <p:spPr>
          <a:xfrm>
            <a:off x="685800" y="1880866"/>
            <a:ext cx="612393" cy="612393"/>
          </a:xfrm>
          <a:custGeom>
            <a:avLst/>
            <a:gdLst/>
            <a:ahLst/>
            <a:cxnLst/>
            <a:rect l="l" t="t" r="r" b="b"/>
            <a:pathLst>
              <a:path w="918590" h="918590">
                <a:moveTo>
                  <a:pt x="0" y="0"/>
                </a:moveTo>
                <a:lnTo>
                  <a:pt x="918590" y="0"/>
                </a:lnTo>
                <a:lnTo>
                  <a:pt x="918590" y="918590"/>
                </a:lnTo>
                <a:lnTo>
                  <a:pt x="0" y="9185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5" name="Freeform 15"/>
          <p:cNvSpPr/>
          <p:nvPr/>
        </p:nvSpPr>
        <p:spPr>
          <a:xfrm>
            <a:off x="687720" y="4223488"/>
            <a:ext cx="612393" cy="612393"/>
          </a:xfrm>
          <a:custGeom>
            <a:avLst/>
            <a:gdLst/>
            <a:ahLst/>
            <a:cxnLst/>
            <a:rect l="l" t="t" r="r" b="b"/>
            <a:pathLst>
              <a:path w="918590" h="918590">
                <a:moveTo>
                  <a:pt x="0" y="0"/>
                </a:moveTo>
                <a:lnTo>
                  <a:pt x="918590" y="0"/>
                </a:lnTo>
                <a:lnTo>
                  <a:pt x="918590" y="918590"/>
                </a:lnTo>
                <a:lnTo>
                  <a:pt x="0" y="91859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16" name="Freeform 16"/>
          <p:cNvSpPr/>
          <p:nvPr/>
        </p:nvSpPr>
        <p:spPr>
          <a:xfrm>
            <a:off x="687720" y="5007331"/>
            <a:ext cx="612393" cy="612393"/>
          </a:xfrm>
          <a:custGeom>
            <a:avLst/>
            <a:gdLst/>
            <a:ahLst/>
            <a:cxnLst/>
            <a:rect l="l" t="t" r="r" b="b"/>
            <a:pathLst>
              <a:path w="918590" h="918590">
                <a:moveTo>
                  <a:pt x="0" y="0"/>
                </a:moveTo>
                <a:lnTo>
                  <a:pt x="918590" y="0"/>
                </a:lnTo>
                <a:lnTo>
                  <a:pt x="918590" y="918590"/>
                </a:lnTo>
                <a:lnTo>
                  <a:pt x="0" y="9185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17" name="Freeform 17"/>
          <p:cNvSpPr/>
          <p:nvPr/>
        </p:nvSpPr>
        <p:spPr>
          <a:xfrm>
            <a:off x="687720" y="2660691"/>
            <a:ext cx="610473" cy="610473"/>
          </a:xfrm>
          <a:custGeom>
            <a:avLst/>
            <a:gdLst/>
            <a:ahLst/>
            <a:cxnLst/>
            <a:rect l="l" t="t" r="r" b="b"/>
            <a:pathLst>
              <a:path w="915709" h="915709">
                <a:moveTo>
                  <a:pt x="0" y="0"/>
                </a:moveTo>
                <a:lnTo>
                  <a:pt x="915710" y="0"/>
                </a:lnTo>
                <a:lnTo>
                  <a:pt x="915710" y="915709"/>
                </a:lnTo>
                <a:lnTo>
                  <a:pt x="0" y="91570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sz="1200"/>
          </a:p>
        </p:txBody>
      </p:sp>
      <p:sp>
        <p:nvSpPr>
          <p:cNvPr id="18" name="Freeform 18"/>
          <p:cNvSpPr/>
          <p:nvPr/>
        </p:nvSpPr>
        <p:spPr>
          <a:xfrm>
            <a:off x="687720" y="3439645"/>
            <a:ext cx="612393" cy="612393"/>
          </a:xfrm>
          <a:custGeom>
            <a:avLst/>
            <a:gdLst/>
            <a:ahLst/>
            <a:cxnLst/>
            <a:rect l="l" t="t" r="r" b="b"/>
            <a:pathLst>
              <a:path w="918590" h="918590">
                <a:moveTo>
                  <a:pt x="0" y="0"/>
                </a:moveTo>
                <a:lnTo>
                  <a:pt x="918590" y="0"/>
                </a:lnTo>
                <a:lnTo>
                  <a:pt x="918590" y="918589"/>
                </a:lnTo>
                <a:lnTo>
                  <a:pt x="0" y="91858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sz="1200"/>
          </a:p>
        </p:txBody>
      </p:sp>
      <p:sp>
        <p:nvSpPr>
          <p:cNvPr id="19" name="TextBox 19"/>
          <p:cNvSpPr txBox="1"/>
          <p:nvPr/>
        </p:nvSpPr>
        <p:spPr>
          <a:xfrm>
            <a:off x="1596907" y="1887978"/>
            <a:ext cx="3432103" cy="525721"/>
          </a:xfrm>
          <a:prstGeom prst="rect">
            <a:avLst/>
          </a:prstGeom>
        </p:spPr>
        <p:txBody>
          <a:bodyPr lIns="0" tIns="0" rIns="0" bIns="0" rtlCol="0" anchor="t">
            <a:spAutoFit/>
          </a:bodyPr>
          <a:lstStyle/>
          <a:p>
            <a:pPr>
              <a:lnSpc>
                <a:spcPts val="4480"/>
              </a:lnSpc>
            </a:pPr>
            <a:r>
              <a:rPr lang="en-US" sz="3200" b="1">
                <a:solidFill>
                  <a:srgbClr val="FFFFFF"/>
                </a:solidFill>
                <a:latin typeface="Open Sans Condensed Bold"/>
                <a:ea typeface="Open Sans Condensed Bold"/>
                <a:cs typeface="Open Sans Condensed Bold"/>
                <a:sym typeface="Open Sans Condensed Bold"/>
              </a:rPr>
              <a:t>Discover Rotary</a:t>
            </a:r>
          </a:p>
        </p:txBody>
      </p:sp>
      <p:sp>
        <p:nvSpPr>
          <p:cNvPr id="20" name="TextBox 20"/>
          <p:cNvSpPr txBox="1"/>
          <p:nvPr/>
        </p:nvSpPr>
        <p:spPr>
          <a:xfrm>
            <a:off x="1596907" y="2667367"/>
            <a:ext cx="3975602" cy="525721"/>
          </a:xfrm>
          <a:prstGeom prst="rect">
            <a:avLst/>
          </a:prstGeom>
        </p:spPr>
        <p:txBody>
          <a:bodyPr lIns="0" tIns="0" rIns="0" bIns="0" rtlCol="0" anchor="t">
            <a:spAutoFit/>
          </a:bodyPr>
          <a:lstStyle/>
          <a:p>
            <a:pPr>
              <a:lnSpc>
                <a:spcPts val="4480"/>
              </a:lnSpc>
            </a:pPr>
            <a:r>
              <a:rPr lang="en-US" sz="3200" b="1">
                <a:solidFill>
                  <a:srgbClr val="FFFFFF"/>
                </a:solidFill>
                <a:latin typeface="Open Sans Condensed Bold"/>
                <a:ea typeface="Open Sans Condensed Bold"/>
                <a:cs typeface="Open Sans Condensed Bold"/>
                <a:sym typeface="Open Sans Condensed Bold"/>
              </a:rPr>
              <a:t>Attend 3 Meetings</a:t>
            </a:r>
          </a:p>
        </p:txBody>
      </p:sp>
      <p:sp>
        <p:nvSpPr>
          <p:cNvPr id="21" name="TextBox 21"/>
          <p:cNvSpPr txBox="1"/>
          <p:nvPr/>
        </p:nvSpPr>
        <p:spPr>
          <a:xfrm>
            <a:off x="1596907" y="3446756"/>
            <a:ext cx="4499093" cy="525721"/>
          </a:xfrm>
          <a:prstGeom prst="rect">
            <a:avLst/>
          </a:prstGeom>
        </p:spPr>
        <p:txBody>
          <a:bodyPr wrap="square" lIns="0" tIns="0" rIns="0" bIns="0" rtlCol="0" anchor="t">
            <a:spAutoFit/>
          </a:bodyPr>
          <a:lstStyle/>
          <a:p>
            <a:pPr>
              <a:lnSpc>
                <a:spcPts val="4480"/>
              </a:lnSpc>
            </a:pPr>
            <a:r>
              <a:rPr lang="en-US" sz="3200" b="1" dirty="0">
                <a:solidFill>
                  <a:srgbClr val="FFFFFF"/>
                </a:solidFill>
                <a:latin typeface="Open Sans Condensed Bold"/>
                <a:ea typeface="Open Sans Condensed Bold"/>
                <a:cs typeface="Open Sans Condensed Bold"/>
                <a:sym typeface="Open Sans Condensed Bold"/>
              </a:rPr>
              <a:t>Application Process</a:t>
            </a:r>
          </a:p>
        </p:txBody>
      </p:sp>
      <p:sp>
        <p:nvSpPr>
          <p:cNvPr id="22" name="TextBox 22"/>
          <p:cNvSpPr txBox="1"/>
          <p:nvPr/>
        </p:nvSpPr>
        <p:spPr>
          <a:xfrm>
            <a:off x="1596907" y="4211366"/>
            <a:ext cx="3843865" cy="525721"/>
          </a:xfrm>
          <a:prstGeom prst="rect">
            <a:avLst/>
          </a:prstGeom>
        </p:spPr>
        <p:txBody>
          <a:bodyPr lIns="0" tIns="0" rIns="0" bIns="0" rtlCol="0" anchor="t">
            <a:spAutoFit/>
          </a:bodyPr>
          <a:lstStyle/>
          <a:p>
            <a:pPr>
              <a:lnSpc>
                <a:spcPts val="4480"/>
              </a:lnSpc>
            </a:pPr>
            <a:r>
              <a:rPr lang="en-US" sz="3200" b="1" dirty="0">
                <a:solidFill>
                  <a:srgbClr val="FFFFFF"/>
                </a:solidFill>
                <a:latin typeface="Open Sans Condensed Bold"/>
                <a:ea typeface="Open Sans Condensed Bold"/>
                <a:cs typeface="Open Sans Condensed Bold"/>
                <a:sym typeface="Open Sans Condensed Bold"/>
              </a:rPr>
              <a:t>Orientation</a:t>
            </a:r>
          </a:p>
        </p:txBody>
      </p:sp>
      <p:sp>
        <p:nvSpPr>
          <p:cNvPr id="23" name="TextBox 23"/>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24" name="TextBox 24"/>
          <p:cNvSpPr txBox="1"/>
          <p:nvPr/>
        </p:nvSpPr>
        <p:spPr>
          <a:xfrm>
            <a:off x="2667633" y="5912330"/>
            <a:ext cx="5511167" cy="700961"/>
          </a:xfrm>
          <a:prstGeom prst="rect">
            <a:avLst/>
          </a:prstGeom>
        </p:spPr>
        <p:txBody>
          <a:bodyPr wrap="square" lIns="0" tIns="0" rIns="0" bIns="0" rtlCol="0" anchor="t">
            <a:spAutoFit/>
          </a:bodyPr>
          <a:lstStyle/>
          <a:p>
            <a:pPr>
              <a:lnSpc>
                <a:spcPts val="5973"/>
              </a:lnSpc>
            </a:pPr>
            <a:r>
              <a:rPr lang="en-US" sz="4266" b="1" dirty="0">
                <a:solidFill>
                  <a:srgbClr val="FFFFFF"/>
                </a:solidFill>
                <a:latin typeface="Open Sans Condensed Bold"/>
                <a:ea typeface="Open Sans Condensed Bold"/>
                <a:cs typeface="Open Sans Condensed Bold"/>
                <a:sym typeface="Open Sans Condensed Bold"/>
              </a:rPr>
              <a:t>JOIN OUR CLUB</a:t>
            </a:r>
          </a:p>
        </p:txBody>
      </p:sp>
      <p:sp>
        <p:nvSpPr>
          <p:cNvPr id="25" name="TextBox 25"/>
          <p:cNvSpPr txBox="1"/>
          <p:nvPr/>
        </p:nvSpPr>
        <p:spPr>
          <a:xfrm>
            <a:off x="1596907" y="5014442"/>
            <a:ext cx="4499093" cy="525721"/>
          </a:xfrm>
          <a:prstGeom prst="rect">
            <a:avLst/>
          </a:prstGeom>
        </p:spPr>
        <p:txBody>
          <a:bodyPr wrap="square" lIns="0" tIns="0" rIns="0" bIns="0" rtlCol="0" anchor="t">
            <a:spAutoFit/>
          </a:bodyPr>
          <a:lstStyle/>
          <a:p>
            <a:pPr>
              <a:lnSpc>
                <a:spcPts val="4480"/>
              </a:lnSpc>
            </a:pPr>
            <a:r>
              <a:rPr lang="en-US" sz="3200" b="1" dirty="0">
                <a:solidFill>
                  <a:srgbClr val="FFFFFF"/>
                </a:solidFill>
                <a:latin typeface="Open Sans Condensed Bold"/>
                <a:ea typeface="Open Sans Condensed Bold"/>
                <a:cs typeface="Open Sans Condensed Bold"/>
                <a:sym typeface="Open Sans Condensed Bold"/>
              </a:rPr>
              <a:t>Induction Ceremony</a:t>
            </a:r>
          </a:p>
        </p:txBody>
      </p:sp>
      <p:sp>
        <p:nvSpPr>
          <p:cNvPr id="26" name="Oval 25">
            <a:extLst>
              <a:ext uri="{FF2B5EF4-FFF2-40B4-BE49-F238E27FC236}">
                <a16:creationId xmlns:a16="http://schemas.microsoft.com/office/drawing/2014/main" id="{4DD41419-46EF-EE48-260A-4171EE3B8B36}"/>
              </a:ext>
            </a:extLst>
          </p:cNvPr>
          <p:cNvSpPr/>
          <p:nvPr/>
        </p:nvSpPr>
        <p:spPr>
          <a:xfrm>
            <a:off x="5325803" y="393041"/>
            <a:ext cx="3352800" cy="3352800"/>
          </a:xfrm>
          <a:prstGeom prst="ellipse">
            <a:avLst/>
          </a:prstGeom>
          <a:blipFill dpi="0" rotWithShape="1">
            <a:blip r:embed="rId16">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Oval 26">
            <a:extLst>
              <a:ext uri="{FF2B5EF4-FFF2-40B4-BE49-F238E27FC236}">
                <a16:creationId xmlns:a16="http://schemas.microsoft.com/office/drawing/2014/main" id="{2B89B3CF-055A-0BD9-429A-602AC699A002}"/>
              </a:ext>
            </a:extLst>
          </p:cNvPr>
          <p:cNvSpPr/>
          <p:nvPr/>
        </p:nvSpPr>
        <p:spPr>
          <a:xfrm>
            <a:off x="8802571" y="3442296"/>
            <a:ext cx="3352800" cy="3352800"/>
          </a:xfrm>
          <a:prstGeom prst="ellipse">
            <a:avLst/>
          </a:prstGeom>
          <a:blipFill dpi="0" rotWithShape="1">
            <a:blip r:embed="rId16">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8" name="Oval 27">
            <a:extLst>
              <a:ext uri="{FF2B5EF4-FFF2-40B4-BE49-F238E27FC236}">
                <a16:creationId xmlns:a16="http://schemas.microsoft.com/office/drawing/2014/main" id="{B53CB535-59C2-8174-7010-2030B303CD68}"/>
              </a:ext>
            </a:extLst>
          </p:cNvPr>
          <p:cNvSpPr/>
          <p:nvPr/>
        </p:nvSpPr>
        <p:spPr>
          <a:xfrm>
            <a:off x="7464599" y="-64159"/>
            <a:ext cx="4267200" cy="4267200"/>
          </a:xfrm>
          <a:prstGeom prst="ellipse">
            <a:avLst/>
          </a:prstGeom>
          <a:blipFill dpi="0" rotWithShape="1">
            <a:blip r:embed="rId16">
              <a:extLst>
                <a:ext uri="{28A0092B-C50C-407E-A947-70E740481C1C}">
                  <a14:useLocalDpi xmlns:a14="http://schemas.microsoft.com/office/drawing/2010/main" val="0"/>
                </a:ext>
              </a:extLst>
            </a:blip>
            <a:srcRect/>
            <a:stretch>
              <a:fillRect/>
            </a:stretch>
          </a:blipFill>
          <a:ln w="57150">
            <a:solidFill>
              <a:srgbClr val="0B1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6492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en-US" sz="1200"/>
          </a:p>
        </p:txBody>
      </p:sp>
      <p:sp>
        <p:nvSpPr>
          <p:cNvPr id="3" name="Freeform 3"/>
          <p:cNvSpPr/>
          <p:nvPr/>
        </p:nvSpPr>
        <p:spPr>
          <a:xfrm>
            <a:off x="215288" y="5944046"/>
            <a:ext cx="1991945" cy="748945"/>
          </a:xfrm>
          <a:custGeom>
            <a:avLst/>
            <a:gdLst/>
            <a:ahLst/>
            <a:cxnLst/>
            <a:rect l="l" t="t" r="r" b="b"/>
            <a:pathLst>
              <a:path w="2987918" h="1123417">
                <a:moveTo>
                  <a:pt x="0" y="0"/>
                </a:moveTo>
                <a:lnTo>
                  <a:pt x="2987918" y="0"/>
                </a:lnTo>
                <a:lnTo>
                  <a:pt x="2987918" y="1123416"/>
                </a:lnTo>
                <a:lnTo>
                  <a:pt x="0" y="1123416"/>
                </a:lnTo>
                <a:lnTo>
                  <a:pt x="0" y="0"/>
                </a:lnTo>
                <a:close/>
              </a:path>
            </a:pathLst>
          </a:custGeom>
          <a:blipFill>
            <a:blip r:embed="rId4"/>
            <a:stretch>
              <a:fillRect/>
            </a:stretch>
          </a:blipFill>
        </p:spPr>
        <p:txBody>
          <a:bodyPr/>
          <a:lstStyle/>
          <a:p>
            <a:endParaRPr lang="en-US" sz="1200"/>
          </a:p>
        </p:txBody>
      </p:sp>
      <p:sp>
        <p:nvSpPr>
          <p:cNvPr id="4" name="TextBox 4"/>
          <p:cNvSpPr txBox="1"/>
          <p:nvPr/>
        </p:nvSpPr>
        <p:spPr>
          <a:xfrm>
            <a:off x="0" y="2069397"/>
            <a:ext cx="12192000" cy="2719206"/>
          </a:xfrm>
          <a:prstGeom prst="rect">
            <a:avLst/>
          </a:prstGeom>
        </p:spPr>
        <p:txBody>
          <a:bodyPr lIns="0" tIns="0" rIns="0" bIns="0" rtlCol="0" anchor="t">
            <a:spAutoFit/>
          </a:bodyPr>
          <a:lstStyle/>
          <a:p>
            <a:pPr algn="ctr">
              <a:lnSpc>
                <a:spcPts val="22560"/>
              </a:lnSpc>
              <a:spcBef>
                <a:spcPct val="0"/>
              </a:spcBef>
            </a:pPr>
            <a:r>
              <a:rPr lang="en-US" sz="16114" dirty="0">
                <a:solidFill>
                  <a:srgbClr val="FFFFFF"/>
                </a:solidFill>
                <a:latin typeface="Permanent Marker"/>
                <a:ea typeface="Permanent Marker"/>
                <a:cs typeface="Permanent Marker"/>
                <a:sym typeface="Permanent Marker"/>
              </a:rPr>
              <a:t>Thank You!</a:t>
            </a:r>
          </a:p>
        </p:txBody>
      </p:sp>
      <p:sp>
        <p:nvSpPr>
          <p:cNvPr id="5" name="TextBox 5"/>
          <p:cNvSpPr txBox="1"/>
          <p:nvPr/>
        </p:nvSpPr>
        <p:spPr>
          <a:xfrm>
            <a:off x="2323467" y="5861497"/>
            <a:ext cx="22986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a:t>
            </a:r>
          </a:p>
        </p:txBody>
      </p:sp>
      <p:sp>
        <p:nvSpPr>
          <p:cNvPr id="6" name="TextBox 6"/>
          <p:cNvSpPr txBox="1"/>
          <p:nvPr/>
        </p:nvSpPr>
        <p:spPr>
          <a:xfrm>
            <a:off x="2667633" y="5912330"/>
            <a:ext cx="4070627" cy="700961"/>
          </a:xfrm>
          <a:prstGeom prst="rect">
            <a:avLst/>
          </a:prstGeom>
        </p:spPr>
        <p:txBody>
          <a:bodyPr lIns="0" tIns="0" rIns="0" bIns="0" rtlCol="0" anchor="t">
            <a:spAutoFit/>
          </a:bodyPr>
          <a:lstStyle/>
          <a:p>
            <a:pPr>
              <a:lnSpc>
                <a:spcPts val="5973"/>
              </a:lnSpc>
            </a:pPr>
            <a:r>
              <a:rPr lang="en-US" sz="4266" b="1">
                <a:solidFill>
                  <a:srgbClr val="FFFFFF"/>
                </a:solidFill>
                <a:latin typeface="Open Sans Condensed Bold"/>
                <a:ea typeface="Open Sans Condensed Bold"/>
                <a:cs typeface="Open Sans Condensed Bold"/>
                <a:sym typeface="Open Sans Condensed Bold"/>
              </a:rPr>
              <a:t>QUESTIONS?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DEA75145-65C6-4E1E-6BBE-F8CBE6ADA1DB}"/>
              </a:ext>
            </a:extLst>
          </p:cNvPr>
          <p:cNvSpPr>
            <a:spLocks noChangeArrowheads="1"/>
          </p:cNvSpPr>
          <p:nvPr/>
        </p:nvSpPr>
        <p:spPr bwMode="auto">
          <a:xfrm>
            <a:off x="427" y="0"/>
            <a:ext cx="12191573" cy="1535947"/>
          </a:xfrm>
          <a:prstGeom prst="rect">
            <a:avLst/>
          </a:prstGeom>
          <a:solidFill>
            <a:srgbClr val="0000FF"/>
          </a:solidFill>
          <a:ln>
            <a:noFill/>
          </a:ln>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2177" dirty="0">
              <a:solidFill>
                <a:srgbClr val="FFFFFF"/>
              </a:solidFill>
            </a:endParaRPr>
          </a:p>
        </p:txBody>
      </p:sp>
      <p:sp>
        <p:nvSpPr>
          <p:cNvPr id="5" name="TextBox 4">
            <a:extLst>
              <a:ext uri="{FF2B5EF4-FFF2-40B4-BE49-F238E27FC236}">
                <a16:creationId xmlns:a16="http://schemas.microsoft.com/office/drawing/2014/main" id="{4B5EB919-1813-EDE5-F94C-6543C15433B3}"/>
              </a:ext>
            </a:extLst>
          </p:cNvPr>
          <p:cNvSpPr txBox="1"/>
          <p:nvPr/>
        </p:nvSpPr>
        <p:spPr>
          <a:xfrm>
            <a:off x="257694" y="532015"/>
            <a:ext cx="11330247" cy="6247864"/>
          </a:xfrm>
          <a:prstGeom prst="rect">
            <a:avLst/>
          </a:prstGeom>
          <a:noFill/>
          <a:scene3d>
            <a:camera prst="orthographicFront"/>
            <a:lightRig rig="threePt" dir="t"/>
          </a:scene3d>
          <a:sp3d>
            <a:bevelT/>
          </a:sp3d>
        </p:spPr>
        <p:txBody>
          <a:bodyPr wrap="square">
            <a:spAutoFit/>
            <a:sp3d extrusionH="57150">
              <a:bevelT w="38100" h="38100"/>
            </a:sp3d>
          </a:bodyPr>
          <a:lstStyle/>
          <a:p>
            <a:pPr algn="ctr">
              <a:defRPr sz="1800" b="0" i="0" u="none" strike="noStrike" kern="0" cap="none" spc="0" baseline="0">
                <a:solidFill>
                  <a:srgbClr val="000000"/>
                </a:solidFill>
                <a:uFillTx/>
              </a:defRPr>
            </a:pPr>
            <a:r>
              <a:rPr lang="en-US" sz="20000" dirty="0">
                <a:solidFill>
                  <a:srgbClr val="F57D3E"/>
                </a:solidFill>
                <a:effectLst>
                  <a:outerShdw blurRad="76200" dist="76200" dir="8100000">
                    <a:srgbClr val="000000">
                      <a:alpha val="40000"/>
                    </a:srgbClr>
                  </a:outerShdw>
                </a:effectLst>
                <a:latin typeface="Jokerman" pitchFamily="82"/>
              </a:rPr>
              <a:t>T</a:t>
            </a:r>
            <a:r>
              <a:rPr lang="en-US" sz="20000" dirty="0">
                <a:solidFill>
                  <a:srgbClr val="FF0000"/>
                </a:solidFill>
                <a:effectLst>
                  <a:outerShdw blurRad="76200" dist="76200" dir="8100000">
                    <a:srgbClr val="000000">
                      <a:alpha val="40000"/>
                    </a:srgbClr>
                  </a:outerShdw>
                </a:effectLst>
                <a:latin typeface="Jokerman" pitchFamily="82"/>
              </a:rPr>
              <a:t>a</a:t>
            </a:r>
            <a:r>
              <a:rPr lang="en-US" sz="20000" dirty="0">
                <a:solidFill>
                  <a:srgbClr val="00B050"/>
                </a:solidFill>
                <a:effectLst>
                  <a:outerShdw blurRad="76200" dist="76200" dir="8100000">
                    <a:srgbClr val="000000">
                      <a:alpha val="40000"/>
                    </a:srgbClr>
                  </a:outerShdw>
                </a:effectLst>
                <a:latin typeface="Jokerman" pitchFamily="82"/>
              </a:rPr>
              <a:t>k</a:t>
            </a:r>
            <a:r>
              <a:rPr lang="en-US" sz="20000" dirty="0">
                <a:solidFill>
                  <a:srgbClr val="FFC000"/>
                </a:solidFill>
                <a:effectLst>
                  <a:outerShdw blurRad="76200" dist="76200" dir="8100000">
                    <a:srgbClr val="000000">
                      <a:alpha val="40000"/>
                    </a:srgbClr>
                  </a:outerShdw>
                </a:effectLst>
                <a:latin typeface="Jokerman" pitchFamily="82"/>
              </a:rPr>
              <a:t>e</a:t>
            </a:r>
            <a:r>
              <a:rPr lang="en-US" sz="20000" dirty="0">
                <a:solidFill>
                  <a:srgbClr val="000000"/>
                </a:solidFill>
                <a:effectLst>
                  <a:outerShdw blurRad="76200" dist="76200" dir="8100000">
                    <a:srgbClr val="000000">
                      <a:alpha val="40000"/>
                    </a:srgbClr>
                  </a:outerShdw>
                </a:effectLst>
                <a:latin typeface="Jokerman" pitchFamily="82"/>
              </a:rPr>
              <a:t> </a:t>
            </a:r>
            <a:r>
              <a:rPr lang="en-US" sz="20000" dirty="0">
                <a:solidFill>
                  <a:srgbClr val="FD35E5"/>
                </a:solidFill>
                <a:effectLst>
                  <a:outerShdw blurRad="76200" dist="76200" dir="8100000">
                    <a:srgbClr val="000000">
                      <a:alpha val="40000"/>
                    </a:srgbClr>
                  </a:outerShdw>
                </a:effectLst>
                <a:latin typeface="Jokerman" pitchFamily="82"/>
              </a:rPr>
              <a:t>A</a:t>
            </a:r>
          </a:p>
          <a:p>
            <a:pPr algn="ctr">
              <a:defRPr sz="1800" b="0" i="0" u="none" strike="noStrike" kern="0" cap="none" spc="0" baseline="0">
                <a:solidFill>
                  <a:srgbClr val="000000"/>
                </a:solidFill>
                <a:uFillTx/>
              </a:defRPr>
            </a:pPr>
            <a:r>
              <a:rPr lang="en-US" sz="20000" dirty="0">
                <a:solidFill>
                  <a:srgbClr val="00FE73"/>
                </a:solidFill>
                <a:effectLst>
                  <a:outerShdw blurRad="76200" dist="76200" dir="8100000">
                    <a:srgbClr val="000000">
                      <a:alpha val="40000"/>
                    </a:srgbClr>
                  </a:outerShdw>
                </a:effectLst>
                <a:latin typeface="Jokerman" pitchFamily="82"/>
              </a:rPr>
              <a:t>B</a:t>
            </a:r>
            <a:r>
              <a:rPr lang="en-US" sz="20000" dirty="0">
                <a:solidFill>
                  <a:srgbClr val="FFFF00"/>
                </a:solidFill>
                <a:effectLst>
                  <a:outerShdw blurRad="76200" dist="76200" dir="8100000">
                    <a:srgbClr val="000000">
                      <a:alpha val="40000"/>
                    </a:srgbClr>
                  </a:outerShdw>
                </a:effectLst>
                <a:latin typeface="Jokerman" pitchFamily="82"/>
              </a:rPr>
              <a:t>r</a:t>
            </a:r>
            <a:r>
              <a:rPr lang="en-US" sz="20000" dirty="0">
                <a:solidFill>
                  <a:srgbClr val="B701AA"/>
                </a:solidFill>
                <a:effectLst>
                  <a:outerShdw blurRad="76200" dist="76200" dir="8100000">
                    <a:srgbClr val="000000">
                      <a:alpha val="40000"/>
                    </a:srgbClr>
                  </a:outerShdw>
                </a:effectLst>
                <a:latin typeface="Jokerman" pitchFamily="82"/>
              </a:rPr>
              <a:t>e</a:t>
            </a:r>
            <a:r>
              <a:rPr lang="en-US" sz="20000" dirty="0">
                <a:solidFill>
                  <a:srgbClr val="BF9000"/>
                </a:solidFill>
                <a:effectLst>
                  <a:outerShdw blurRad="76200" dist="76200" dir="8100000">
                    <a:srgbClr val="000000">
                      <a:alpha val="40000"/>
                    </a:srgbClr>
                  </a:outerShdw>
                </a:effectLst>
                <a:latin typeface="Jokerman" pitchFamily="82"/>
              </a:rPr>
              <a:t>a</a:t>
            </a:r>
            <a:r>
              <a:rPr lang="en-US" sz="20000" dirty="0">
                <a:solidFill>
                  <a:srgbClr val="FF0000"/>
                </a:solidFill>
                <a:effectLst>
                  <a:outerShdw blurRad="76200" dist="76200" dir="8100000">
                    <a:srgbClr val="000000">
                      <a:alpha val="40000"/>
                    </a:srgbClr>
                  </a:outerShdw>
                </a:effectLst>
                <a:latin typeface="Jokerman" pitchFamily="82"/>
              </a:rPr>
              <a:t>k</a:t>
            </a:r>
            <a:r>
              <a:rPr lang="en-US" sz="20000" dirty="0">
                <a:solidFill>
                  <a:srgbClr val="00B0F0"/>
                </a:solidFill>
                <a:effectLst>
                  <a:outerShdw blurRad="76200" dist="76200" dir="8100000">
                    <a:srgbClr val="000000">
                      <a:alpha val="40000"/>
                    </a:srgbClr>
                  </a:outerShdw>
                </a:effectLst>
                <a:latin typeface="Jokerman" pitchFamily="82"/>
              </a:rPr>
              <a:t>!</a:t>
            </a:r>
          </a:p>
        </p:txBody>
      </p:sp>
    </p:spTree>
    <p:extLst>
      <p:ext uri="{BB962C8B-B14F-4D97-AF65-F5344CB8AC3E}">
        <p14:creationId xmlns:p14="http://schemas.microsoft.com/office/powerpoint/2010/main" val="35248960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206067" y="2569945"/>
            <a:ext cx="5867400" cy="3559612"/>
          </a:xfrm>
        </p:spPr>
        <p:txBody>
          <a:bodyPr>
            <a:noAutofit/>
          </a:bodyPr>
          <a:lstStyle/>
          <a:p>
            <a:pPr marL="457200" lvl="0" indent="-457200">
              <a:lnSpc>
                <a:spcPct val="100000"/>
              </a:lnSpc>
              <a:spcBef>
                <a:spcPts val="600"/>
              </a:spcBef>
              <a:buFont typeface="Wingdings" panose="05000000000000000000" pitchFamily="2" charset="2"/>
              <a:buChar char="v"/>
            </a:pPr>
            <a:r>
              <a:rPr lang="en-US" sz="1700" dirty="0"/>
              <a:t>District Membership Committee Member</a:t>
            </a:r>
          </a:p>
          <a:p>
            <a:pPr marL="457200" indent="-457200">
              <a:lnSpc>
                <a:spcPct val="100000"/>
              </a:lnSpc>
              <a:spcBef>
                <a:spcPts val="600"/>
              </a:spcBef>
              <a:buFont typeface="Wingdings" panose="05000000000000000000" pitchFamily="2" charset="2"/>
              <a:buChar char="v"/>
            </a:pPr>
            <a:r>
              <a:rPr lang="en-US" sz="1700" dirty="0"/>
              <a:t>Rotarian since 2007; currently Immediate Past President, Rotary Club of Amelia Island Sunrise</a:t>
            </a:r>
          </a:p>
          <a:p>
            <a:pPr marL="457200" indent="-457200">
              <a:lnSpc>
                <a:spcPct val="100000"/>
              </a:lnSpc>
              <a:spcBef>
                <a:spcPts val="600"/>
              </a:spcBef>
              <a:buFont typeface="Wingdings" panose="05000000000000000000" pitchFamily="2" charset="2"/>
              <a:buChar char="v"/>
            </a:pPr>
            <a:r>
              <a:rPr lang="en-US" sz="1700" dirty="0"/>
              <a:t>Downtown District Manager, City of Fernandina Beach 2025</a:t>
            </a:r>
          </a:p>
          <a:p>
            <a:pPr marL="457200" lvl="0" indent="-457200">
              <a:lnSpc>
                <a:spcPct val="100000"/>
              </a:lnSpc>
              <a:spcBef>
                <a:spcPts val="600"/>
              </a:spcBef>
              <a:buFont typeface="Wingdings" panose="05000000000000000000" pitchFamily="2" charset="2"/>
              <a:buChar char="v"/>
            </a:pPr>
            <a:r>
              <a:rPr lang="en-US" sz="1700" dirty="0"/>
              <a:t>Former Executive Director, Fernandina Beach Main Street Program</a:t>
            </a:r>
          </a:p>
          <a:p>
            <a:pPr marL="457200" lvl="0" indent="-457200">
              <a:lnSpc>
                <a:spcPct val="100000"/>
              </a:lnSpc>
              <a:spcBef>
                <a:spcPts val="600"/>
              </a:spcBef>
              <a:buFont typeface="Wingdings" panose="05000000000000000000" pitchFamily="2" charset="2"/>
              <a:buChar char="v"/>
            </a:pPr>
            <a:r>
              <a:rPr lang="en-US" sz="1700" dirty="0"/>
              <a:t>Former Assistant Scout Executive, Minsi Trails Council, Boy Scouts of America (Lehigh Valley, PA)</a:t>
            </a:r>
          </a:p>
          <a:p>
            <a:pPr marL="457200" lvl="0" indent="-457200">
              <a:lnSpc>
                <a:spcPct val="100000"/>
              </a:lnSpc>
              <a:spcBef>
                <a:spcPts val="600"/>
              </a:spcBef>
              <a:buFont typeface="Wingdings" panose="05000000000000000000" pitchFamily="2" charset="2"/>
              <a:buChar char="v"/>
            </a:pPr>
            <a:r>
              <a:rPr lang="en-US" sz="1700" dirty="0"/>
              <a:t>Former owner of </a:t>
            </a:r>
            <a:r>
              <a:rPr lang="en-US" sz="1700" dirty="0" err="1"/>
              <a:t>Attick’s</a:t>
            </a:r>
            <a:r>
              <a:rPr lang="en-US" sz="1700" dirty="0"/>
              <a:t> Inc., a family-run wholesale floral import business</a:t>
            </a:r>
          </a:p>
          <a:p>
            <a:pPr marL="457200" indent="-457200">
              <a:lnSpc>
                <a:spcPct val="100000"/>
              </a:lnSpc>
              <a:spcBef>
                <a:spcPts val="600"/>
              </a:spcBef>
              <a:buFont typeface="Wingdings" panose="05000000000000000000" pitchFamily="2" charset="2"/>
              <a:buChar char="v"/>
            </a:pPr>
            <a:r>
              <a:rPr lang="en-US" sz="1700" dirty="0"/>
              <a:t>Active in community service and nonprofit leadership</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Building belonging from day one</a:t>
            </a:r>
          </a:p>
          <a:p>
            <a:pPr lvl="0"/>
            <a:r>
              <a:rPr lang="en-US" sz="2400" dirty="0"/>
              <a:t>Effective onboarding</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Lisa Finkelstein</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person smiling at camera&#10;&#10;AI-generated content may be incorrect.">
            <a:extLst>
              <a:ext uri="{FF2B5EF4-FFF2-40B4-BE49-F238E27FC236}">
                <a16:creationId xmlns:a16="http://schemas.microsoft.com/office/drawing/2014/main" id="{165A109E-23C8-BDDF-057C-9514B928C36B}"/>
              </a:ext>
            </a:extLst>
          </p:cNvPr>
          <p:cNvPicPr>
            <a:picLocks noChangeAspect="1"/>
          </p:cNvPicPr>
          <p:nvPr/>
        </p:nvPicPr>
        <p:blipFill>
          <a:blip r:embed="rId3">
            <a:extLst>
              <a:ext uri="{28A0092B-C50C-407E-A947-70E740481C1C}">
                <a14:useLocalDpi xmlns:a14="http://schemas.microsoft.com/office/drawing/2010/main" val="0"/>
              </a:ext>
            </a:extLst>
          </a:blip>
          <a:srcRect l="5568" t="7808" r="18490" b="8937"/>
          <a:stretch/>
        </p:blipFill>
        <p:spPr>
          <a:xfrm>
            <a:off x="8191968" y="307757"/>
            <a:ext cx="1895597" cy="1985542"/>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descr="Logo, company name&#10;&#10;AI-generated content may be incorrect.">
            <a:extLst>
              <a:ext uri="{FF2B5EF4-FFF2-40B4-BE49-F238E27FC236}">
                <a16:creationId xmlns:a16="http://schemas.microsoft.com/office/drawing/2014/main" id="{7E8FFF39-BEEC-126F-573E-1E3C41EC6BAA}"/>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16132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6B28-8657-7D06-4ECE-3BA2A23C428F}"/>
              </a:ext>
            </a:extLst>
          </p:cNvPr>
          <p:cNvSpPr>
            <a:spLocks noGrp="1"/>
          </p:cNvSpPr>
          <p:nvPr>
            <p:ph type="title"/>
          </p:nvPr>
        </p:nvSpPr>
        <p:spPr>
          <a:xfrm>
            <a:off x="381000" y="1"/>
            <a:ext cx="11506200" cy="1540042"/>
          </a:xfrm>
        </p:spPr>
        <p:txBody>
          <a:bodyPr anchor="b">
            <a:normAutofit/>
          </a:bodyPr>
          <a:lstStyle/>
          <a:p>
            <a:r>
              <a:rPr lang="en-US" dirty="0"/>
              <a:t>Introduction &amp; Session Framing</a:t>
            </a:r>
          </a:p>
        </p:txBody>
      </p:sp>
      <p:graphicFrame>
        <p:nvGraphicFramePr>
          <p:cNvPr id="5" name="Content Placeholder 2">
            <a:extLst>
              <a:ext uri="{FF2B5EF4-FFF2-40B4-BE49-F238E27FC236}">
                <a16:creationId xmlns:a16="http://schemas.microsoft.com/office/drawing/2014/main" id="{ABFB0341-4F2A-3189-7451-74B483777099}"/>
              </a:ext>
            </a:extLst>
          </p:cNvPr>
          <p:cNvGraphicFramePr>
            <a:graphicFrameLocks noGrp="1"/>
          </p:cNvGraphicFramePr>
          <p:nvPr>
            <p:ph idx="1"/>
            <p:extLst>
              <p:ext uri="{D42A27DB-BD31-4B8C-83A1-F6EECF244321}">
                <p14:modId xmlns:p14="http://schemas.microsoft.com/office/powerpoint/2010/main" val="4160458437"/>
              </p:ext>
            </p:extLst>
          </p:nvPr>
        </p:nvGraphicFramePr>
        <p:xfrm>
          <a:off x="380999" y="2142067"/>
          <a:ext cx="11506199" cy="4034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Logo, company name&#10;&#10;AI-generated content may be incorrect.">
            <a:extLst>
              <a:ext uri="{FF2B5EF4-FFF2-40B4-BE49-F238E27FC236}">
                <a16:creationId xmlns:a16="http://schemas.microsoft.com/office/drawing/2014/main" id="{99123A48-F08A-2A7C-D188-6348C48E6175}"/>
              </a:ext>
            </a:extLst>
          </p:cNvPr>
          <p:cNvPicPr>
            <a:picLocks noChangeAspect="1"/>
          </p:cNvPicPr>
          <p:nvPr/>
        </p:nvPicPr>
        <p:blipFill>
          <a:blip r:embed="rId8">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1052491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109C6-A4CA-8C47-B1C5-7294928A08C8}"/>
              </a:ext>
            </a:extLst>
          </p:cNvPr>
          <p:cNvSpPr>
            <a:spLocks noGrp="1"/>
          </p:cNvSpPr>
          <p:nvPr>
            <p:ph type="title"/>
          </p:nvPr>
        </p:nvSpPr>
        <p:spPr>
          <a:xfrm>
            <a:off x="521208" y="978408"/>
            <a:ext cx="5102352" cy="1664208"/>
          </a:xfrm>
        </p:spPr>
        <p:txBody>
          <a:bodyPr vert="horz" lIns="91440" tIns="45720" rIns="91440" bIns="45720" rtlCol="0" anchor="t">
            <a:normAutofit/>
          </a:bodyPr>
          <a:lstStyle/>
          <a:p>
            <a:r>
              <a:rPr lang="en-US" b="1" kern="1200" dirty="0">
                <a:solidFill>
                  <a:schemeClr val="accent1"/>
                </a:solidFill>
                <a:latin typeface="+mj-lt"/>
                <a:ea typeface="+mj-ea"/>
                <a:cs typeface="+mj-cs"/>
              </a:rPr>
              <a:t>Key Components of Orientation</a:t>
            </a:r>
          </a:p>
        </p:txBody>
      </p:sp>
      <p:sp>
        <p:nvSpPr>
          <p:cNvPr id="4" name="Content Placeholder 3">
            <a:extLst>
              <a:ext uri="{FF2B5EF4-FFF2-40B4-BE49-F238E27FC236}">
                <a16:creationId xmlns:a16="http://schemas.microsoft.com/office/drawing/2014/main" id="{A16C0B7B-75D6-AA44-DFE6-B5C2664488CF}"/>
              </a:ext>
            </a:extLst>
          </p:cNvPr>
          <p:cNvSpPr>
            <a:spLocks noGrp="1"/>
          </p:cNvSpPr>
          <p:nvPr>
            <p:ph sz="half" idx="2"/>
          </p:nvPr>
        </p:nvSpPr>
        <p:spPr>
          <a:xfrm>
            <a:off x="6166104" y="978408"/>
            <a:ext cx="5504688" cy="5367528"/>
          </a:xfrm>
        </p:spPr>
        <p:txBody>
          <a:bodyPr vert="horz" lIns="91440" tIns="45720" rIns="91440" bIns="45720" rtlCol="0">
            <a:normAutofit fontScale="92500" lnSpcReduction="20000"/>
          </a:bodyPr>
          <a:lstStyle/>
          <a:p>
            <a:pPr marL="0" indent="0">
              <a:lnSpc>
                <a:spcPct val="110000"/>
              </a:lnSpc>
              <a:spcBef>
                <a:spcPts val="600"/>
              </a:spcBef>
              <a:spcAft>
                <a:spcPts val="600"/>
              </a:spcAft>
              <a:buNone/>
            </a:pPr>
            <a:r>
              <a:rPr lang="en-US" b="1" dirty="0"/>
              <a:t>Pre-Induction Activities</a:t>
            </a:r>
          </a:p>
          <a:p>
            <a:pPr marL="625475" lvl="1" indent="-279400">
              <a:lnSpc>
                <a:spcPct val="110000"/>
              </a:lnSpc>
              <a:spcBef>
                <a:spcPts val="600"/>
              </a:spcBef>
            </a:pPr>
            <a:r>
              <a:rPr lang="en-US" i="1" dirty="0"/>
              <a:t>Rotary 101 session </a:t>
            </a:r>
          </a:p>
          <a:p>
            <a:pPr marL="625475" lvl="1" indent="-279400">
              <a:lnSpc>
                <a:spcPct val="110000"/>
              </a:lnSpc>
              <a:spcBef>
                <a:spcPts val="600"/>
              </a:spcBef>
            </a:pPr>
            <a:r>
              <a:rPr lang="en-US" i="1" dirty="0"/>
              <a:t>Fireside Chat </a:t>
            </a:r>
          </a:p>
          <a:p>
            <a:pPr marL="625475" lvl="1" indent="-279400">
              <a:lnSpc>
                <a:spcPct val="110000"/>
              </a:lnSpc>
              <a:spcBef>
                <a:spcPts val="600"/>
              </a:spcBef>
            </a:pPr>
            <a:r>
              <a:rPr lang="en-US" i="1" dirty="0"/>
              <a:t>FAQ document</a:t>
            </a:r>
          </a:p>
          <a:p>
            <a:pPr marL="0" indent="0">
              <a:lnSpc>
                <a:spcPct val="110000"/>
              </a:lnSpc>
              <a:spcBef>
                <a:spcPts val="600"/>
              </a:spcBef>
              <a:spcAft>
                <a:spcPts val="600"/>
              </a:spcAft>
              <a:buNone/>
            </a:pPr>
            <a:r>
              <a:rPr lang="en-US" b="1" dirty="0"/>
              <a:t>Post-Induction Steps</a:t>
            </a:r>
          </a:p>
          <a:p>
            <a:pPr marL="625475" lvl="1" indent="-279400">
              <a:lnSpc>
                <a:spcPct val="110000"/>
              </a:lnSpc>
              <a:spcBef>
                <a:spcPts val="600"/>
              </a:spcBef>
            </a:pPr>
            <a:r>
              <a:rPr lang="en-US" i="1" dirty="0"/>
              <a:t>Profile setup </a:t>
            </a:r>
          </a:p>
          <a:p>
            <a:pPr marL="625475" lvl="1" indent="-279400">
              <a:lnSpc>
                <a:spcPct val="110000"/>
              </a:lnSpc>
              <a:spcBef>
                <a:spcPts val="600"/>
              </a:spcBef>
            </a:pPr>
            <a:r>
              <a:rPr lang="en-US" i="1" dirty="0"/>
              <a:t>Committee involvement </a:t>
            </a:r>
          </a:p>
          <a:p>
            <a:pPr marL="625475" lvl="1" indent="-279400">
              <a:lnSpc>
                <a:spcPct val="110000"/>
              </a:lnSpc>
              <a:spcBef>
                <a:spcPts val="600"/>
              </a:spcBef>
            </a:pPr>
            <a:r>
              <a:rPr lang="en-US" i="1" dirty="0"/>
              <a:t>Welcome packet</a:t>
            </a:r>
          </a:p>
          <a:p>
            <a:pPr marL="0" indent="0">
              <a:lnSpc>
                <a:spcPct val="110000"/>
              </a:lnSpc>
              <a:spcBef>
                <a:spcPts val="600"/>
              </a:spcBef>
              <a:spcAft>
                <a:spcPts val="600"/>
              </a:spcAft>
              <a:buNone/>
            </a:pPr>
            <a:r>
              <a:rPr lang="en-US" b="1" dirty="0"/>
              <a:t>Onboarding Tools</a:t>
            </a:r>
          </a:p>
          <a:p>
            <a:pPr marL="625475" lvl="1" indent="-279400">
              <a:lnSpc>
                <a:spcPct val="110000"/>
              </a:lnSpc>
              <a:spcBef>
                <a:spcPts val="600"/>
              </a:spcBef>
            </a:pPr>
            <a:r>
              <a:rPr lang="en-US" i="1" dirty="0"/>
              <a:t>Rotary Z33-34 Toolbox</a:t>
            </a:r>
          </a:p>
          <a:p>
            <a:pPr marL="625475" lvl="1" indent="-279400">
              <a:lnSpc>
                <a:spcPct val="110000"/>
              </a:lnSpc>
              <a:spcBef>
                <a:spcPts val="600"/>
              </a:spcBef>
            </a:pPr>
            <a:r>
              <a:rPr lang="en-US" dirty="0"/>
              <a:t>My Rotary resources</a:t>
            </a:r>
          </a:p>
          <a:p>
            <a:pPr marL="625475" lvl="1" indent="-279400">
              <a:lnSpc>
                <a:spcPct val="110000"/>
              </a:lnSpc>
              <a:spcBef>
                <a:spcPts val="600"/>
              </a:spcBef>
            </a:pPr>
            <a:r>
              <a:rPr lang="en-US" dirty="0"/>
              <a:t>Branded materials</a:t>
            </a:r>
          </a:p>
          <a:p>
            <a:pPr marL="625475" lvl="1" indent="-279400">
              <a:lnSpc>
                <a:spcPct val="110000"/>
              </a:lnSpc>
              <a:spcBef>
                <a:spcPts val="600"/>
              </a:spcBef>
            </a:pPr>
            <a:r>
              <a:rPr lang="en-US" dirty="0"/>
              <a:t>Rotary Basics course</a:t>
            </a:r>
          </a:p>
        </p:txBody>
      </p:sp>
      <p:pic>
        <p:nvPicPr>
          <p:cNvPr id="9" name="Content Placeholder 8" descr="A qr code on a white background&#10;&#10;AI-generated content may be incorrect.">
            <a:extLst>
              <a:ext uri="{FF2B5EF4-FFF2-40B4-BE49-F238E27FC236}">
                <a16:creationId xmlns:a16="http://schemas.microsoft.com/office/drawing/2014/main" id="{0DEFAC15-A83D-76C7-4B72-06B5B41A94D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21208" y="2642616"/>
            <a:ext cx="2380011" cy="2380011"/>
          </a:xfrm>
        </p:spPr>
      </p:pic>
      <p:sp>
        <p:nvSpPr>
          <p:cNvPr id="12" name="TextBox 11">
            <a:extLst>
              <a:ext uri="{FF2B5EF4-FFF2-40B4-BE49-F238E27FC236}">
                <a16:creationId xmlns:a16="http://schemas.microsoft.com/office/drawing/2014/main" id="{786BCAA2-8F74-BAD2-4806-AFD2C88A5143}"/>
              </a:ext>
            </a:extLst>
          </p:cNvPr>
          <p:cNvSpPr txBox="1"/>
          <p:nvPr/>
        </p:nvSpPr>
        <p:spPr>
          <a:xfrm>
            <a:off x="629263" y="5022627"/>
            <a:ext cx="21434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Zone 33-34 Toolbox</a:t>
            </a:r>
          </a:p>
        </p:txBody>
      </p:sp>
      <p:grpSp>
        <p:nvGrpSpPr>
          <p:cNvPr id="19" name="Group 18">
            <a:extLst>
              <a:ext uri="{FF2B5EF4-FFF2-40B4-BE49-F238E27FC236}">
                <a16:creationId xmlns:a16="http://schemas.microsoft.com/office/drawing/2014/main" id="{1E3C57DE-B1E3-C79C-96AB-138859BF887E}"/>
              </a:ext>
            </a:extLst>
          </p:cNvPr>
          <p:cNvGrpSpPr/>
          <p:nvPr/>
        </p:nvGrpSpPr>
        <p:grpSpPr>
          <a:xfrm>
            <a:off x="3351604" y="2642616"/>
            <a:ext cx="2380011" cy="3026342"/>
            <a:chOff x="3351604" y="2642616"/>
            <a:chExt cx="2380011" cy="3026342"/>
          </a:xfrm>
        </p:grpSpPr>
        <p:pic>
          <p:nvPicPr>
            <p:cNvPr id="16" name="Picture 15" descr="A qr code on a white background&#10;&#10;AI-generated content may be incorrect.">
              <a:extLst>
                <a:ext uri="{FF2B5EF4-FFF2-40B4-BE49-F238E27FC236}">
                  <a16:creationId xmlns:a16="http://schemas.microsoft.com/office/drawing/2014/main" id="{E3861712-F3BA-6ED3-EBD0-5EA1458BEB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1604" y="2642616"/>
              <a:ext cx="2380011" cy="2380011"/>
            </a:xfrm>
            <a:prstGeom prst="rect">
              <a:avLst/>
            </a:prstGeom>
          </p:spPr>
        </p:pic>
        <p:sp>
          <p:nvSpPr>
            <p:cNvPr id="18" name="TextBox 17">
              <a:extLst>
                <a:ext uri="{FF2B5EF4-FFF2-40B4-BE49-F238E27FC236}">
                  <a16:creationId xmlns:a16="http://schemas.microsoft.com/office/drawing/2014/main" id="{643CFAA6-757E-3A3E-BECE-F2E07D1B8AB9}"/>
                </a:ext>
              </a:extLst>
            </p:cNvPr>
            <p:cNvSpPr txBox="1"/>
            <p:nvPr/>
          </p:nvSpPr>
          <p:spPr>
            <a:xfrm>
              <a:off x="3469892" y="5022627"/>
              <a:ext cx="21434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RC Amelia Island Sunrise</a:t>
              </a:r>
            </a:p>
          </p:txBody>
        </p:sp>
      </p:grpSp>
      <p:pic>
        <p:nvPicPr>
          <p:cNvPr id="3" name="Picture 2" descr="Logo, company name&#10;&#10;AI-generated content may be incorrect.">
            <a:extLst>
              <a:ext uri="{FF2B5EF4-FFF2-40B4-BE49-F238E27FC236}">
                <a16:creationId xmlns:a16="http://schemas.microsoft.com/office/drawing/2014/main" id="{24C21ADA-E758-F04D-4EF3-A3708B79B40E}"/>
              </a:ext>
            </a:extLst>
          </p:cNvPr>
          <p:cNvPicPr>
            <a:picLocks noChangeAspect="1"/>
          </p:cNvPicPr>
          <p:nvPr/>
        </p:nvPicPr>
        <p:blipFill>
          <a:blip r:embed="rId5">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4275867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816B5-0636-2A28-2B9D-7BD06B5D7CC0}"/>
              </a:ext>
            </a:extLst>
          </p:cNvPr>
          <p:cNvSpPr>
            <a:spLocks noGrp="1"/>
          </p:cNvSpPr>
          <p:nvPr>
            <p:ph type="title"/>
          </p:nvPr>
        </p:nvSpPr>
        <p:spPr>
          <a:xfrm>
            <a:off x="521208" y="738260"/>
            <a:ext cx="11155680" cy="1115568"/>
          </a:xfrm>
        </p:spPr>
        <p:txBody>
          <a:bodyPr vert="horz" lIns="91440" tIns="45720" rIns="91440" bIns="45720" rtlCol="0" anchor="t">
            <a:normAutofit/>
          </a:bodyPr>
          <a:lstStyle/>
          <a:p>
            <a:r>
              <a:rPr lang="en-US" b="1" kern="1200" dirty="0">
                <a:solidFill>
                  <a:schemeClr val="accent2"/>
                </a:solidFill>
                <a:latin typeface="+mj-lt"/>
                <a:ea typeface="+mj-ea"/>
                <a:cs typeface="+mj-cs"/>
              </a:rPr>
              <a:t>Engagement Tips for New Members</a:t>
            </a:r>
          </a:p>
        </p:txBody>
      </p:sp>
      <p:sp>
        <p:nvSpPr>
          <p:cNvPr id="4" name="Content Placeholder 3">
            <a:extLst>
              <a:ext uri="{FF2B5EF4-FFF2-40B4-BE49-F238E27FC236}">
                <a16:creationId xmlns:a16="http://schemas.microsoft.com/office/drawing/2014/main" id="{6B832B5B-9395-FC20-3530-361CAD7CE89A}"/>
              </a:ext>
            </a:extLst>
          </p:cNvPr>
          <p:cNvSpPr>
            <a:spLocks noGrp="1"/>
          </p:cNvSpPr>
          <p:nvPr>
            <p:ph sz="half" idx="2"/>
          </p:nvPr>
        </p:nvSpPr>
        <p:spPr>
          <a:xfrm>
            <a:off x="6541008" y="1627153"/>
            <a:ext cx="5129784" cy="4277467"/>
          </a:xfrm>
        </p:spPr>
        <p:txBody>
          <a:bodyPr vert="horz" lIns="91440" tIns="45720" rIns="91440" bIns="45720" rtlCol="0">
            <a:noAutofit/>
          </a:bodyPr>
          <a:lstStyle/>
          <a:p>
            <a:pPr marL="0" indent="0">
              <a:lnSpc>
                <a:spcPct val="100000"/>
              </a:lnSpc>
              <a:spcBef>
                <a:spcPts val="600"/>
              </a:spcBef>
              <a:buNone/>
            </a:pPr>
            <a:r>
              <a:rPr lang="en-US" sz="2100" b="1" dirty="0"/>
              <a:t>Personalize the Experience</a:t>
            </a:r>
          </a:p>
          <a:p>
            <a:pPr marL="461963" lvl="1" indent="-230188">
              <a:lnSpc>
                <a:spcPct val="100000"/>
              </a:lnSpc>
              <a:spcBef>
                <a:spcPts val="600"/>
              </a:spcBef>
            </a:pPr>
            <a:r>
              <a:rPr lang="en-US" sz="2100" dirty="0"/>
              <a:t>Utilize a new member survey to understand individual preferences</a:t>
            </a:r>
          </a:p>
          <a:p>
            <a:pPr marL="0" indent="0">
              <a:lnSpc>
                <a:spcPct val="100000"/>
              </a:lnSpc>
              <a:spcBef>
                <a:spcPts val="600"/>
              </a:spcBef>
              <a:buNone/>
            </a:pPr>
            <a:r>
              <a:rPr lang="en-US" sz="2100" b="1" dirty="0"/>
              <a:t>Assign a Buddy</a:t>
            </a:r>
          </a:p>
          <a:p>
            <a:pPr marL="461963" lvl="1" indent="-230188">
              <a:lnSpc>
                <a:spcPct val="100000"/>
              </a:lnSpc>
              <a:spcBef>
                <a:spcPts val="600"/>
              </a:spcBef>
            </a:pPr>
            <a:r>
              <a:rPr lang="en-US" sz="2100" dirty="0"/>
              <a:t>Pair new members with experienced ones for guidance</a:t>
            </a:r>
          </a:p>
          <a:p>
            <a:pPr marL="0" indent="0">
              <a:lnSpc>
                <a:spcPct val="100000"/>
              </a:lnSpc>
              <a:spcBef>
                <a:spcPts val="600"/>
              </a:spcBef>
              <a:buNone/>
            </a:pPr>
            <a:r>
              <a:rPr lang="en-US" sz="2100" b="1" dirty="0"/>
              <a:t>Early Involvement in Events</a:t>
            </a:r>
          </a:p>
          <a:p>
            <a:pPr marL="461963" lvl="1" indent="-230188">
              <a:lnSpc>
                <a:spcPct val="100000"/>
              </a:lnSpc>
              <a:spcBef>
                <a:spcPts val="600"/>
              </a:spcBef>
            </a:pPr>
            <a:r>
              <a:rPr lang="en-US" sz="2100" dirty="0"/>
              <a:t>Encourage participation in service or social activities soon after joining</a:t>
            </a:r>
          </a:p>
          <a:p>
            <a:pPr marL="0" indent="0">
              <a:lnSpc>
                <a:spcPct val="100000"/>
              </a:lnSpc>
              <a:spcBef>
                <a:spcPts val="600"/>
              </a:spcBef>
              <a:buNone/>
            </a:pPr>
            <a:r>
              <a:rPr lang="en-US" sz="2100" b="1" dirty="0"/>
              <a:t>Implement Feedback Loops</a:t>
            </a:r>
          </a:p>
          <a:p>
            <a:pPr marL="461963" lvl="1" indent="-230188">
              <a:lnSpc>
                <a:spcPct val="100000"/>
              </a:lnSpc>
              <a:spcBef>
                <a:spcPts val="600"/>
              </a:spcBef>
            </a:pPr>
            <a:r>
              <a:rPr lang="en-US" sz="2100" dirty="0"/>
              <a:t>Conduct regular check-ins at 30, 60, and 90 days</a:t>
            </a:r>
          </a:p>
        </p:txBody>
      </p:sp>
      <p:pic>
        <p:nvPicPr>
          <p:cNvPr id="1028" name="Picture 4">
            <a:extLst>
              <a:ext uri="{FF2B5EF4-FFF2-40B4-BE49-F238E27FC236}">
                <a16:creationId xmlns:a16="http://schemas.microsoft.com/office/drawing/2014/main" id="{F0546360-F4A8-78B1-1247-4A15149FCA7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68184" y="1767201"/>
            <a:ext cx="5609450" cy="33235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 company name&#10;&#10;AI-generated content may be incorrect.">
            <a:extLst>
              <a:ext uri="{FF2B5EF4-FFF2-40B4-BE49-F238E27FC236}">
                <a16:creationId xmlns:a16="http://schemas.microsoft.com/office/drawing/2014/main" id="{51D03973-7B7C-EA6C-4AE5-08E031F4B530}"/>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3458439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C9181-5225-E95A-0660-F7EEC6FD2167}"/>
              </a:ext>
            </a:extLst>
          </p:cNvPr>
          <p:cNvSpPr>
            <a:spLocks noGrp="1"/>
          </p:cNvSpPr>
          <p:nvPr>
            <p:ph type="title"/>
          </p:nvPr>
        </p:nvSpPr>
        <p:spPr>
          <a:xfrm>
            <a:off x="381000" y="1"/>
            <a:ext cx="11506200" cy="1540042"/>
          </a:xfrm>
        </p:spPr>
        <p:txBody>
          <a:bodyPr anchor="b">
            <a:normAutofit/>
          </a:bodyPr>
          <a:lstStyle/>
          <a:p>
            <a:r>
              <a:rPr lang="en-US" dirty="0"/>
              <a:t>Best Practices for Induction Ceremonies</a:t>
            </a:r>
          </a:p>
        </p:txBody>
      </p:sp>
      <p:graphicFrame>
        <p:nvGraphicFramePr>
          <p:cNvPr id="5" name="Content Placeholder 2">
            <a:extLst>
              <a:ext uri="{FF2B5EF4-FFF2-40B4-BE49-F238E27FC236}">
                <a16:creationId xmlns:a16="http://schemas.microsoft.com/office/drawing/2014/main" id="{6BFBE796-D962-C2AD-EF9B-AFE74987535C}"/>
              </a:ext>
            </a:extLst>
          </p:cNvPr>
          <p:cNvGraphicFramePr>
            <a:graphicFrameLocks noGrp="1"/>
          </p:cNvGraphicFramePr>
          <p:nvPr>
            <p:ph idx="1"/>
          </p:nvPr>
        </p:nvGraphicFramePr>
        <p:xfrm>
          <a:off x="380999" y="2142067"/>
          <a:ext cx="11506199" cy="4034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Graphical user interface&#10;&#10;AI-generated content may be incorrect.">
            <a:extLst>
              <a:ext uri="{FF2B5EF4-FFF2-40B4-BE49-F238E27FC236}">
                <a16:creationId xmlns:a16="http://schemas.microsoft.com/office/drawing/2014/main" id="{2BE4A838-EF30-9388-C084-29BB310E0779}"/>
              </a:ext>
            </a:extLst>
          </p:cNvPr>
          <p:cNvPicPr>
            <a:picLocks noChangeAspect="1"/>
          </p:cNvPicPr>
          <p:nvPr/>
        </p:nvPicPr>
        <p:blipFill>
          <a:blip r:embed="rId8">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extLst>
      <p:ext uri="{BB962C8B-B14F-4D97-AF65-F5344CB8AC3E}">
        <p14:creationId xmlns:p14="http://schemas.microsoft.com/office/powerpoint/2010/main" val="1734232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3" title="Untitled design (7).png"/>
          <p:cNvPicPr preferRelativeResize="0">
            <a:picLocks noGrp="1"/>
          </p:cNvPicPr>
          <p:nvPr>
            <p:ph type="pic" idx="2"/>
          </p:nvPr>
        </p:nvPicPr>
        <p:blipFill rotWithShape="1">
          <a:blip r:embed="rId3">
            <a:alphaModFix/>
          </a:blip>
          <a:srcRect t="7813" b="7813"/>
          <a:stretch/>
        </p:blipFill>
        <p:spPr>
          <a:xfrm>
            <a:off x="0" y="0"/>
            <a:ext cx="6096001" cy="6858000"/>
          </a:xfrm>
          <a:prstGeom prst="rect">
            <a:avLst/>
          </a:prstGeom>
          <a:noFill/>
          <a:ln>
            <a:noFill/>
          </a:ln>
        </p:spPr>
      </p:pic>
      <p:sp>
        <p:nvSpPr>
          <p:cNvPr id="231" name="Google Shape;231;p13"/>
          <p:cNvSpPr txBox="1">
            <a:spLocks noGrp="1"/>
          </p:cNvSpPr>
          <p:nvPr>
            <p:ph type="body" idx="1"/>
          </p:nvPr>
        </p:nvSpPr>
        <p:spPr>
          <a:xfrm>
            <a:off x="6096001" y="0"/>
            <a:ext cx="6096000" cy="6858000"/>
          </a:xfrm>
          <a:prstGeom prst="rect">
            <a:avLst/>
          </a:prstGeom>
          <a:solidFill>
            <a:srgbClr val="48595D"/>
          </a:solidFill>
          <a:ln>
            <a:noFill/>
          </a:ln>
        </p:spPr>
        <p:txBody>
          <a:bodyPr spcFirstLastPara="1" wrap="square" lIns="91425" tIns="45700" rIns="91425" bIns="45700" anchor="b" anchorCtr="0">
            <a:normAutofit/>
          </a:bodyPr>
          <a:lstStyle/>
          <a:p>
            <a:pPr marL="914400" lvl="0" indent="0" algn="r" rtl="0">
              <a:lnSpc>
                <a:spcPct val="115000"/>
              </a:lnSpc>
              <a:spcBef>
                <a:spcPts val="1200"/>
              </a:spcBef>
              <a:spcAft>
                <a:spcPts val="1200"/>
              </a:spcAft>
              <a:buNone/>
            </a:pPr>
            <a:endParaRPr sz="1100" dirty="0"/>
          </a:p>
        </p:txBody>
      </p:sp>
      <p:sp>
        <p:nvSpPr>
          <p:cNvPr id="232" name="Google Shape;232;p13"/>
          <p:cNvSpPr txBox="1">
            <a:spLocks noGrp="1"/>
          </p:cNvSpPr>
          <p:nvPr>
            <p:ph type="subTitle" idx="4"/>
          </p:nvPr>
        </p:nvSpPr>
        <p:spPr>
          <a:xfrm>
            <a:off x="6871304" y="3383632"/>
            <a:ext cx="4986867" cy="1975764"/>
          </a:xfrm>
          <a:prstGeom prst="rect">
            <a:avLst/>
          </a:prstGeom>
          <a:noFill/>
          <a:ln>
            <a:noFill/>
          </a:ln>
        </p:spPr>
        <p:txBody>
          <a:bodyPr spcFirstLastPara="1" wrap="square" lIns="91425" tIns="45700" rIns="91425" bIns="45700" anchor="t" anchorCtr="0">
            <a:noAutofit/>
          </a:bodyPr>
          <a:lstStyle/>
          <a:p>
            <a:pPr marL="457200" lvl="0" indent="-357822" algn="l" rtl="0">
              <a:lnSpc>
                <a:spcPct val="115000"/>
              </a:lnSpc>
              <a:spcBef>
                <a:spcPts val="1200"/>
              </a:spcBef>
              <a:spcAft>
                <a:spcPts val="0"/>
              </a:spcAft>
              <a:buSzPct val="100000"/>
              <a:buChar char="●"/>
            </a:pPr>
            <a:r>
              <a:rPr lang="en-US" sz="2000" dirty="0"/>
              <a:t>Found my People, Purpose &amp; Path</a:t>
            </a:r>
            <a:br>
              <a:rPr lang="en-US" sz="2000" dirty="0"/>
            </a:br>
            <a:endParaRPr sz="800" dirty="0"/>
          </a:p>
          <a:p>
            <a:pPr marL="457200" lvl="0" indent="-357822" algn="l" rtl="0">
              <a:lnSpc>
                <a:spcPct val="115000"/>
              </a:lnSpc>
              <a:spcBef>
                <a:spcPts val="0"/>
              </a:spcBef>
              <a:spcAft>
                <a:spcPts val="0"/>
              </a:spcAft>
              <a:buSzPct val="100000"/>
              <a:buChar char="●"/>
            </a:pPr>
            <a:r>
              <a:rPr lang="en-US" sz="2000" dirty="0"/>
              <a:t>Leadership + Service + Lifelong Friendships</a:t>
            </a:r>
            <a:br>
              <a:rPr lang="en-US" sz="2000" dirty="0"/>
            </a:br>
            <a:endParaRPr sz="800" dirty="0"/>
          </a:p>
          <a:p>
            <a:pPr marL="457200" lvl="0" indent="-357822" algn="l" rtl="0">
              <a:lnSpc>
                <a:spcPct val="115000"/>
              </a:lnSpc>
              <a:spcBef>
                <a:spcPts val="0"/>
              </a:spcBef>
              <a:spcAft>
                <a:spcPts val="0"/>
              </a:spcAft>
              <a:buSzPct val="100000"/>
              <a:buChar char="●"/>
            </a:pPr>
            <a:r>
              <a:rPr lang="en-US" sz="2000" dirty="0"/>
              <a:t>Grew from MEMBER to </a:t>
            </a:r>
            <a:br>
              <a:rPr lang="en-US" sz="2000" dirty="0"/>
            </a:br>
            <a:r>
              <a:rPr lang="en-US" sz="2000" dirty="0"/>
              <a:t>MOVEMENT-MAKER</a:t>
            </a:r>
            <a:endParaRPr sz="2000" dirty="0"/>
          </a:p>
        </p:txBody>
      </p:sp>
      <p:sp>
        <p:nvSpPr>
          <p:cNvPr id="233" name="Google Shape;233;p1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200" b="0" i="0" u="none" strike="noStrike" kern="0" cap="none" spc="0" normalizeH="0" baseline="0" noProof="0">
              <a:ln>
                <a:noFill/>
              </a:ln>
              <a:solidFill>
                <a:srgbClr val="FFFFFF"/>
              </a:solidFill>
              <a:effectLst/>
              <a:uLnTx/>
              <a:uFillTx/>
              <a:latin typeface="Arial"/>
              <a:cs typeface="Arial"/>
              <a:sym typeface="Arial"/>
            </a:endParaRPr>
          </a:p>
        </p:txBody>
      </p:sp>
      <p:sp>
        <p:nvSpPr>
          <p:cNvPr id="234" name="Google Shape;234;p13"/>
          <p:cNvSpPr txBox="1">
            <a:spLocks noGrp="1"/>
          </p:cNvSpPr>
          <p:nvPr>
            <p:ph type="body" idx="3"/>
          </p:nvPr>
        </p:nvSpPr>
        <p:spPr>
          <a:xfrm>
            <a:off x="6879775" y="1842600"/>
            <a:ext cx="4978500" cy="1434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None/>
            </a:pPr>
            <a:r>
              <a:rPr lang="en-US" sz="4500" dirty="0"/>
              <a:t>WHY I JOINED, WHY I STAY</a:t>
            </a:r>
            <a:endParaRPr sz="4500" dirty="0"/>
          </a:p>
        </p:txBody>
      </p:sp>
      <p:pic>
        <p:nvPicPr>
          <p:cNvPr id="4" name="Picture 3" descr="Graphical user interface&#10;&#10;AI-generated content may be incorrect.">
            <a:extLst>
              <a:ext uri="{FF2B5EF4-FFF2-40B4-BE49-F238E27FC236}">
                <a16:creationId xmlns:a16="http://schemas.microsoft.com/office/drawing/2014/main" id="{65C18F9B-5750-32CA-7716-5CF7615B2B24}"/>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949FB055-BB51-8167-133D-3DDDF3AE4130}"/>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6411" t="-1" r="24592" b="-1"/>
          <a:stretch/>
        </p:blipFill>
        <p:spPr bwMode="auto">
          <a:xfrm>
            <a:off x="0" y="10"/>
            <a:ext cx="5034013" cy="6857990"/>
          </a:xfrm>
          <a:prstGeom prst="rect">
            <a:avLst/>
          </a:prstGeom>
          <a:solidFill>
            <a:srgbClr val="FFFFFF"/>
          </a:solidFill>
        </p:spPr>
      </p:pic>
      <p:sp>
        <p:nvSpPr>
          <p:cNvPr id="2057" name="Text Placeholder 2">
            <a:extLst>
              <a:ext uri="{FF2B5EF4-FFF2-40B4-BE49-F238E27FC236}">
                <a16:creationId xmlns:a16="http://schemas.microsoft.com/office/drawing/2014/main" id="{5060C3DC-4002-64A7-2850-A7BCCC4F5294}"/>
              </a:ext>
            </a:extLst>
          </p:cNvPr>
          <p:cNvSpPr>
            <a:spLocks noGrp="1"/>
          </p:cNvSpPr>
          <p:nvPr>
            <p:ph type="body" sz="quarter" idx="16"/>
          </p:nvPr>
        </p:nvSpPr>
        <p:spPr>
          <a:xfrm>
            <a:off x="5034013" y="0"/>
            <a:ext cx="7157988" cy="6858000"/>
          </a:xfrm>
        </p:spPr>
        <p:txBody>
          <a:bodyPr/>
          <a:lstStyle/>
          <a:p>
            <a:endParaRPr lang="en-US" dirty="0"/>
          </a:p>
        </p:txBody>
      </p:sp>
      <p:sp>
        <p:nvSpPr>
          <p:cNvPr id="2" name="Title 1">
            <a:extLst>
              <a:ext uri="{FF2B5EF4-FFF2-40B4-BE49-F238E27FC236}">
                <a16:creationId xmlns:a16="http://schemas.microsoft.com/office/drawing/2014/main" id="{F414CE3D-348B-D40E-7D3B-795A0994AB2F}"/>
              </a:ext>
            </a:extLst>
          </p:cNvPr>
          <p:cNvSpPr>
            <a:spLocks noGrp="1"/>
          </p:cNvSpPr>
          <p:nvPr>
            <p:ph type="body" sz="quarter" idx="14"/>
          </p:nvPr>
        </p:nvSpPr>
        <p:spPr>
          <a:xfrm>
            <a:off x="6207225" y="363542"/>
            <a:ext cx="4978400" cy="1135062"/>
          </a:xfrm>
        </p:spPr>
        <p:txBody>
          <a:bodyPr vert="horz" lIns="91440" tIns="45720" rIns="91440" bIns="45720" rtlCol="0" anchor="b">
            <a:normAutofit/>
          </a:bodyPr>
          <a:lstStyle/>
          <a:p>
            <a:r>
              <a:rPr lang="en-US" sz="3700" b="1" kern="1200" dirty="0"/>
              <a:t>Structuring the Mentor Program</a:t>
            </a:r>
          </a:p>
        </p:txBody>
      </p:sp>
      <p:sp>
        <p:nvSpPr>
          <p:cNvPr id="4" name="Content Placeholder 3">
            <a:extLst>
              <a:ext uri="{FF2B5EF4-FFF2-40B4-BE49-F238E27FC236}">
                <a16:creationId xmlns:a16="http://schemas.microsoft.com/office/drawing/2014/main" id="{0FBBA1DE-C7F1-3590-8EDC-96A88533C0A2}"/>
              </a:ext>
            </a:extLst>
          </p:cNvPr>
          <p:cNvSpPr>
            <a:spLocks noGrp="1"/>
          </p:cNvSpPr>
          <p:nvPr>
            <p:ph type="subTitle" idx="1"/>
          </p:nvPr>
        </p:nvSpPr>
        <p:spPr>
          <a:xfrm>
            <a:off x="5409398" y="1676400"/>
            <a:ext cx="6574055" cy="3682996"/>
          </a:xfrm>
        </p:spPr>
        <p:txBody>
          <a:bodyPr vert="horz" lIns="91440" tIns="45720" rIns="91440" bIns="45720" rtlCol="0">
            <a:noAutofit/>
          </a:bodyPr>
          <a:lstStyle/>
          <a:p>
            <a:pPr marL="457200" indent="-457200">
              <a:lnSpc>
                <a:spcPct val="120000"/>
              </a:lnSpc>
              <a:spcBef>
                <a:spcPts val="600"/>
              </a:spcBef>
            </a:pPr>
            <a:r>
              <a:rPr lang="en-US" sz="2400" b="1" dirty="0"/>
              <a:t>Assign a Mentor Before Induction</a:t>
            </a:r>
          </a:p>
          <a:p>
            <a:pPr lvl="1" indent="-225425" algn="l">
              <a:lnSpc>
                <a:spcPct val="120000"/>
              </a:lnSpc>
              <a:spcBef>
                <a:spcPts val="0"/>
              </a:spcBef>
              <a:buFont typeface="Arial" panose="020B0604020202020204" pitchFamily="34" charset="0"/>
              <a:buChar char="•"/>
            </a:pPr>
            <a:r>
              <a:rPr lang="en-US" sz="2400" dirty="0">
                <a:solidFill>
                  <a:schemeClr val="bg1"/>
                </a:solidFill>
                <a:latin typeface="+mj-lt"/>
              </a:rPr>
              <a:t>Choose an engaged member</a:t>
            </a:r>
          </a:p>
          <a:p>
            <a:pPr>
              <a:lnSpc>
                <a:spcPct val="100000"/>
              </a:lnSpc>
              <a:spcBef>
                <a:spcPts val="1200"/>
              </a:spcBef>
            </a:pPr>
            <a:r>
              <a:rPr lang="en-US" sz="2400" b="1" dirty="0"/>
              <a:t>Provide Mentors with a Checklist or Guide</a:t>
            </a:r>
          </a:p>
          <a:p>
            <a:pPr lvl="1" indent="-225425" algn="l">
              <a:lnSpc>
                <a:spcPct val="120000"/>
              </a:lnSpc>
              <a:spcBef>
                <a:spcPts val="0"/>
              </a:spcBef>
              <a:buFont typeface="Arial" panose="020B0604020202020204" pitchFamily="34" charset="0"/>
              <a:buChar char="•"/>
            </a:pPr>
            <a:r>
              <a:rPr lang="en-US" sz="2400" dirty="0">
                <a:solidFill>
                  <a:schemeClr val="bg1"/>
                </a:solidFill>
                <a:latin typeface="+mj-lt"/>
              </a:rPr>
              <a:t>Use Red badge/Blue badge lists</a:t>
            </a:r>
          </a:p>
          <a:p>
            <a:pPr>
              <a:lnSpc>
                <a:spcPct val="100000"/>
              </a:lnSpc>
              <a:spcBef>
                <a:spcPts val="1200"/>
              </a:spcBef>
            </a:pPr>
            <a:r>
              <a:rPr lang="en-US" sz="2400" b="1" dirty="0"/>
              <a:t>Set Clear Expectations for Mentors/Mentees</a:t>
            </a:r>
          </a:p>
          <a:p>
            <a:pPr lvl="1" indent="-225425" algn="l">
              <a:lnSpc>
                <a:spcPct val="120000"/>
              </a:lnSpc>
              <a:spcBef>
                <a:spcPts val="0"/>
              </a:spcBef>
              <a:buFont typeface="Arial" panose="020B0604020202020204" pitchFamily="34" charset="0"/>
              <a:buChar char="•"/>
            </a:pPr>
            <a:r>
              <a:rPr lang="en-US" sz="2400" dirty="0">
                <a:solidFill>
                  <a:schemeClr val="bg1"/>
                </a:solidFill>
                <a:latin typeface="+mj-lt"/>
              </a:rPr>
              <a:t>Schedule three-month check-ins to track progress</a:t>
            </a:r>
          </a:p>
          <a:p>
            <a:pPr lvl="1" indent="-225425" algn="l">
              <a:lnSpc>
                <a:spcPct val="120000"/>
              </a:lnSpc>
              <a:spcBef>
                <a:spcPts val="0"/>
              </a:spcBef>
              <a:buFont typeface="Arial" panose="020B0604020202020204" pitchFamily="34" charset="0"/>
              <a:buChar char="•"/>
            </a:pPr>
            <a:r>
              <a:rPr lang="en-US" sz="2400" dirty="0">
                <a:solidFill>
                  <a:schemeClr val="bg1"/>
                </a:solidFill>
                <a:latin typeface="+mj-lt"/>
              </a:rPr>
              <a:t>Offer a club tour to familiarize new members</a:t>
            </a:r>
          </a:p>
          <a:p>
            <a:pPr lvl="1" indent="-225425" algn="l">
              <a:lnSpc>
                <a:spcPct val="120000"/>
              </a:lnSpc>
              <a:spcBef>
                <a:spcPts val="0"/>
              </a:spcBef>
              <a:buFont typeface="Arial" panose="020B0604020202020204" pitchFamily="34" charset="0"/>
              <a:buChar char="•"/>
            </a:pPr>
            <a:r>
              <a:rPr lang="en-US" sz="2400" dirty="0">
                <a:solidFill>
                  <a:schemeClr val="bg1"/>
                </a:solidFill>
                <a:latin typeface="+mj-lt"/>
              </a:rPr>
              <a:t>Introduce mentees to various committees</a:t>
            </a:r>
          </a:p>
        </p:txBody>
      </p:sp>
      <p:pic>
        <p:nvPicPr>
          <p:cNvPr id="5" name="Picture 4" descr="Graphical user interface&#10;&#10;AI-generated content may be incorrect.">
            <a:extLst>
              <a:ext uri="{FF2B5EF4-FFF2-40B4-BE49-F238E27FC236}">
                <a16:creationId xmlns:a16="http://schemas.microsoft.com/office/drawing/2014/main" id="{45F3A414-B036-DAC9-8876-1C766090052C}"/>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extLst>
      <p:ext uri="{BB962C8B-B14F-4D97-AF65-F5344CB8AC3E}">
        <p14:creationId xmlns:p14="http://schemas.microsoft.com/office/powerpoint/2010/main" val="3749757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42A7F-329A-60D4-716D-8AE0736D0051}"/>
              </a:ext>
            </a:extLst>
          </p:cNvPr>
          <p:cNvSpPr>
            <a:spLocks noGrp="1"/>
          </p:cNvSpPr>
          <p:nvPr>
            <p:ph type="title"/>
          </p:nvPr>
        </p:nvSpPr>
        <p:spPr>
          <a:xfrm>
            <a:off x="381000" y="1"/>
            <a:ext cx="11506200" cy="1540042"/>
          </a:xfrm>
        </p:spPr>
        <p:txBody>
          <a:bodyPr anchor="b">
            <a:normAutofit/>
          </a:bodyPr>
          <a:lstStyle/>
          <a:p>
            <a:r>
              <a:rPr lang="en-US"/>
              <a:t>Why Mentorship Works</a:t>
            </a:r>
          </a:p>
        </p:txBody>
      </p:sp>
      <p:graphicFrame>
        <p:nvGraphicFramePr>
          <p:cNvPr id="6" name="Content Placeholder 2">
            <a:extLst>
              <a:ext uri="{FF2B5EF4-FFF2-40B4-BE49-F238E27FC236}">
                <a16:creationId xmlns:a16="http://schemas.microsoft.com/office/drawing/2014/main" id="{E0F8531B-B4A0-E6A7-E136-EC8AAF3B6B29}"/>
              </a:ext>
            </a:extLst>
          </p:cNvPr>
          <p:cNvGraphicFramePr>
            <a:graphicFrameLocks noGrp="1"/>
          </p:cNvGraphicFramePr>
          <p:nvPr>
            <p:ph idx="1"/>
          </p:nvPr>
        </p:nvGraphicFramePr>
        <p:xfrm>
          <a:off x="380999" y="2142067"/>
          <a:ext cx="11506199" cy="4034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Logo, company name&#10;&#10;AI-generated content may be incorrect.">
            <a:extLst>
              <a:ext uri="{FF2B5EF4-FFF2-40B4-BE49-F238E27FC236}">
                <a16:creationId xmlns:a16="http://schemas.microsoft.com/office/drawing/2014/main" id="{89100B0A-6A64-8A8B-767D-46E7CB7149B9}"/>
              </a:ext>
            </a:extLst>
          </p:cNvPr>
          <p:cNvPicPr>
            <a:picLocks noChangeAspect="1"/>
          </p:cNvPicPr>
          <p:nvPr/>
        </p:nvPicPr>
        <p:blipFill>
          <a:blip r:embed="rId8">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3152923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BC601-FBFF-D283-4A16-0782AB2F9C17}"/>
              </a:ext>
            </a:extLst>
          </p:cNvPr>
          <p:cNvSpPr>
            <a:spLocks noGrp="1"/>
          </p:cNvSpPr>
          <p:nvPr>
            <p:ph type="title"/>
          </p:nvPr>
        </p:nvSpPr>
        <p:spPr>
          <a:xfrm>
            <a:off x="209804" y="0"/>
            <a:ext cx="11769344" cy="1282700"/>
          </a:xfrm>
        </p:spPr>
        <p:txBody>
          <a:bodyPr>
            <a:normAutofit/>
          </a:bodyPr>
          <a:lstStyle/>
          <a:p>
            <a:r>
              <a:rPr lang="en-US" sz="4000" dirty="0"/>
              <a:t>Audit Your Club’s Onboarding Process</a:t>
            </a:r>
          </a:p>
        </p:txBody>
      </p:sp>
      <p:sp>
        <p:nvSpPr>
          <p:cNvPr id="3" name="Content Placeholder 2">
            <a:extLst>
              <a:ext uri="{FF2B5EF4-FFF2-40B4-BE49-F238E27FC236}">
                <a16:creationId xmlns:a16="http://schemas.microsoft.com/office/drawing/2014/main" id="{EEFE7157-A246-078D-F0C1-0F27EB0222D4}"/>
              </a:ext>
            </a:extLst>
          </p:cNvPr>
          <p:cNvSpPr>
            <a:spLocks noGrp="1"/>
          </p:cNvSpPr>
          <p:nvPr>
            <p:ph idx="1"/>
          </p:nvPr>
        </p:nvSpPr>
        <p:spPr>
          <a:xfrm>
            <a:off x="521208" y="1841500"/>
            <a:ext cx="11146536" cy="4513580"/>
          </a:xfrm>
        </p:spPr>
        <p:txBody>
          <a:bodyPr>
            <a:normAutofit/>
          </a:bodyPr>
          <a:lstStyle/>
          <a:p>
            <a:pPr>
              <a:buFont typeface="Arial" panose="020B0604020202020204" pitchFamily="34" charset="0"/>
              <a:buChar char="•"/>
            </a:pPr>
            <a:r>
              <a:rPr sz="2800" b="1" dirty="0">
                <a:solidFill>
                  <a:schemeClr val="bg1"/>
                </a:solidFill>
              </a:rPr>
              <a:t>Orientation: Setting Expectations</a:t>
            </a:r>
          </a:p>
          <a:p>
            <a:pPr marL="742950" lvl="1" indent="-285750">
              <a:buFont typeface="Arial" panose="020B0604020202020204" pitchFamily="34" charset="0"/>
              <a:buChar char="•"/>
            </a:pPr>
            <a:r>
              <a:rPr sz="2400" dirty="0">
                <a:solidFill>
                  <a:schemeClr val="bg1"/>
                </a:solidFill>
              </a:rPr>
              <a:t>Clarify roles and responsibilities for new members</a:t>
            </a:r>
          </a:p>
          <a:p>
            <a:pPr marL="742950" lvl="1" indent="-285750">
              <a:buFont typeface="Arial" panose="020B0604020202020204" pitchFamily="34" charset="0"/>
              <a:buChar char="•"/>
            </a:pPr>
            <a:r>
              <a:rPr sz="2400" dirty="0">
                <a:solidFill>
                  <a:schemeClr val="bg1"/>
                </a:solidFill>
              </a:rPr>
              <a:t>Ensure everyone understands the club's mission</a:t>
            </a:r>
          </a:p>
          <a:p>
            <a:pPr>
              <a:buFont typeface="Arial" panose="020B0604020202020204" pitchFamily="34" charset="0"/>
              <a:buChar char="•"/>
            </a:pPr>
            <a:r>
              <a:rPr lang="en-US" sz="2800" b="1" dirty="0">
                <a:solidFill>
                  <a:schemeClr val="bg1"/>
                </a:solidFill>
              </a:rPr>
              <a:t>Induction</a:t>
            </a:r>
            <a:r>
              <a:rPr sz="2800" b="1" dirty="0">
                <a:solidFill>
                  <a:schemeClr val="bg1"/>
                </a:solidFill>
              </a:rPr>
              <a:t>: Making It Special</a:t>
            </a:r>
          </a:p>
          <a:p>
            <a:pPr marL="742950" lvl="1" indent="-285750">
              <a:buFont typeface="Arial" panose="020B0604020202020204" pitchFamily="34" charset="0"/>
              <a:buChar char="•"/>
            </a:pPr>
            <a:r>
              <a:rPr sz="2400" dirty="0">
                <a:solidFill>
                  <a:schemeClr val="bg1"/>
                </a:solidFill>
              </a:rPr>
              <a:t>Celebrate new members with a welcoming event</a:t>
            </a:r>
          </a:p>
          <a:p>
            <a:pPr marL="742950" lvl="1" indent="-285750">
              <a:buFont typeface="Arial" panose="020B0604020202020204" pitchFamily="34" charset="0"/>
              <a:buChar char="•"/>
            </a:pPr>
            <a:r>
              <a:rPr sz="2400" dirty="0">
                <a:solidFill>
                  <a:schemeClr val="bg1"/>
                </a:solidFill>
              </a:rPr>
              <a:t>Foster a sense of belonging from the start</a:t>
            </a:r>
          </a:p>
          <a:p>
            <a:pPr>
              <a:buFont typeface="Arial" panose="020B0604020202020204" pitchFamily="34" charset="0"/>
              <a:buChar char="•"/>
            </a:pPr>
            <a:r>
              <a:rPr sz="2800" b="1" dirty="0">
                <a:solidFill>
                  <a:schemeClr val="bg1"/>
                </a:solidFill>
              </a:rPr>
              <a:t>Mentorship: Getting Involved</a:t>
            </a:r>
          </a:p>
          <a:p>
            <a:pPr marL="742950" lvl="1" indent="-285750">
              <a:buFont typeface="Arial" panose="020B0604020202020204" pitchFamily="34" charset="0"/>
              <a:buChar char="•"/>
            </a:pPr>
            <a:r>
              <a:rPr sz="2400" dirty="0">
                <a:solidFill>
                  <a:schemeClr val="bg1"/>
                </a:solidFill>
              </a:rPr>
              <a:t>Encourage experienced members to guide newcomers</a:t>
            </a:r>
          </a:p>
          <a:p>
            <a:pPr marL="742950" lvl="1" indent="-285750">
              <a:buFont typeface="Arial" panose="020B0604020202020204" pitchFamily="34" charset="0"/>
              <a:buChar char="•"/>
            </a:pPr>
            <a:r>
              <a:rPr sz="2400" dirty="0">
                <a:solidFill>
                  <a:schemeClr val="bg1"/>
                </a:solidFill>
              </a:rPr>
              <a:t>Provide ongoing support and advice</a:t>
            </a:r>
          </a:p>
        </p:txBody>
      </p:sp>
      <p:pic>
        <p:nvPicPr>
          <p:cNvPr id="3074" name="Picture 2" descr="Unite For Good Presidential Message 2025-26">
            <a:extLst>
              <a:ext uri="{FF2B5EF4-FFF2-40B4-BE49-F238E27FC236}">
                <a16:creationId xmlns:a16="http://schemas.microsoft.com/office/drawing/2014/main" id="{52D347F0-F839-0294-D85E-C9E497876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2240" y="4944110"/>
            <a:ext cx="3088508" cy="17957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Graphical user interface&#10;&#10;AI-generated content may be incorrect.">
            <a:extLst>
              <a:ext uri="{FF2B5EF4-FFF2-40B4-BE49-F238E27FC236}">
                <a16:creationId xmlns:a16="http://schemas.microsoft.com/office/drawing/2014/main" id="{403DD456-A22F-58C7-E52F-9FD25B91EF00}"/>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0" y="6023014"/>
            <a:ext cx="1732969" cy="716876"/>
          </a:xfrm>
          <a:prstGeom prst="rect">
            <a:avLst/>
          </a:prstGeom>
        </p:spPr>
      </p:pic>
    </p:spTree>
    <p:extLst>
      <p:ext uri="{BB962C8B-B14F-4D97-AF65-F5344CB8AC3E}">
        <p14:creationId xmlns:p14="http://schemas.microsoft.com/office/powerpoint/2010/main" val="3161318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QUESTIONS</a:t>
            </a:r>
          </a:p>
        </p:txBody>
      </p:sp>
      <p:pic>
        <p:nvPicPr>
          <p:cNvPr id="4" name="Picture 3" descr="Graphical user interface&#10;&#10;AI-generated content may be incorrect.">
            <a:extLst>
              <a:ext uri="{FF2B5EF4-FFF2-40B4-BE49-F238E27FC236}">
                <a16:creationId xmlns:a16="http://schemas.microsoft.com/office/drawing/2014/main" id="{1B0A4195-54BB-F80F-71AD-46CD16B6D41A}"/>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988642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37DBF-1F7C-E909-D955-D98E8C86DFE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AB405B-6A65-C3B7-C26C-D4D50C4FECB1}"/>
              </a:ext>
            </a:extLst>
          </p:cNvPr>
          <p:cNvSpPr>
            <a:spLocks noGrp="1"/>
          </p:cNvSpPr>
          <p:nvPr>
            <p:ph type="body" sz="quarter" idx="14"/>
          </p:nvPr>
        </p:nvSpPr>
        <p:spPr/>
        <p:txBody>
          <a:bodyPr/>
          <a:lstStyle/>
          <a:p>
            <a:pPr lvl="0"/>
            <a:r>
              <a:rPr lang="en-US" dirty="0"/>
              <a:t>Innovative membership &amp; club approaches</a:t>
            </a:r>
          </a:p>
        </p:txBody>
      </p:sp>
      <p:sp>
        <p:nvSpPr>
          <p:cNvPr id="23" name="Content Placeholder 22">
            <a:extLst>
              <a:ext uri="{FF2B5EF4-FFF2-40B4-BE49-F238E27FC236}">
                <a16:creationId xmlns:a16="http://schemas.microsoft.com/office/drawing/2014/main" id="{74A01672-62C0-5F8C-63BC-AA153536A4FC}"/>
              </a:ext>
            </a:extLst>
          </p:cNvPr>
          <p:cNvSpPr>
            <a:spLocks noGrp="1"/>
          </p:cNvSpPr>
          <p:nvPr>
            <p:ph type="subTitle" idx="1"/>
          </p:nvPr>
        </p:nvSpPr>
        <p:spPr>
          <a:xfrm>
            <a:off x="554567" y="3383632"/>
            <a:ext cx="5465233" cy="1975764"/>
          </a:xfrm>
        </p:spPr>
        <p:txBody>
          <a:bodyPr/>
          <a:lstStyle/>
          <a:p>
            <a:r>
              <a:rPr lang="en-US" dirty="0"/>
              <a:t>Brittany Gloersen</a:t>
            </a:r>
          </a:p>
        </p:txBody>
      </p:sp>
      <p:sp>
        <p:nvSpPr>
          <p:cNvPr id="8" name="Slide Number Placeholder 7">
            <a:extLst>
              <a:ext uri="{FF2B5EF4-FFF2-40B4-BE49-F238E27FC236}">
                <a16:creationId xmlns:a16="http://schemas.microsoft.com/office/drawing/2014/main" id="{713563E8-8C80-AFE9-1A43-34CDFF61BDFF}"/>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descr="A person smiling at camera&#10;&#10;AI-generated content may be incorrect.">
            <a:extLst>
              <a:ext uri="{FF2B5EF4-FFF2-40B4-BE49-F238E27FC236}">
                <a16:creationId xmlns:a16="http://schemas.microsoft.com/office/drawing/2014/main" id="{E2527973-8927-BA2F-3CB5-FA9C3AC1DC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9801" y="480695"/>
            <a:ext cx="2016687" cy="2400342"/>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168AD42E-1FC6-C8D9-35A3-404FC6F47B4E}"/>
              </a:ext>
            </a:extLst>
          </p:cNvPr>
          <p:cNvSpPr txBox="1"/>
          <p:nvPr/>
        </p:nvSpPr>
        <p:spPr>
          <a:xfrm>
            <a:off x="6308612" y="3162251"/>
            <a:ext cx="5659066" cy="3477875"/>
          </a:xfrm>
          <a:prstGeom prst="rect">
            <a:avLst/>
          </a:prstGeom>
          <a:noFill/>
        </p:spPr>
        <p:txBody>
          <a:bodyPr wrap="square">
            <a:spAutoFit/>
          </a:bodyPr>
          <a:lstStyle/>
          <a:p>
            <a:pPr marL="457200" lvl="0" indent="-457200">
              <a:spcBef>
                <a:spcPts val="600"/>
              </a:spcBef>
              <a:buFont typeface="Wingdings" panose="05000000000000000000" pitchFamily="2" charset="2"/>
              <a:buChar char="v"/>
            </a:pPr>
            <a:r>
              <a:rPr lang="en-US" sz="2000" dirty="0">
                <a:latin typeface="+mj-lt"/>
              </a:rPr>
              <a:t>District Membership Committee Member</a:t>
            </a:r>
          </a:p>
          <a:p>
            <a:pPr marL="457200" lvl="0" indent="-457200">
              <a:spcBef>
                <a:spcPts val="600"/>
              </a:spcBef>
              <a:buFont typeface="Wingdings" panose="05000000000000000000" pitchFamily="2" charset="2"/>
              <a:buChar char="v"/>
            </a:pPr>
            <a:r>
              <a:rPr lang="en-US" sz="2000" dirty="0">
                <a:latin typeface="+mj-lt"/>
              </a:rPr>
              <a:t>Two-time Rotary Club President, Founding member of the Family Forward Rotary Club, DeLand Sunset</a:t>
            </a:r>
          </a:p>
          <a:p>
            <a:pPr marL="457200" lvl="0" indent="-457200">
              <a:spcBef>
                <a:spcPts val="600"/>
              </a:spcBef>
              <a:buFont typeface="Wingdings" panose="05000000000000000000" pitchFamily="2" charset="2"/>
              <a:buChar char="v"/>
            </a:pPr>
            <a:r>
              <a:rPr lang="en-US" sz="2000" dirty="0">
                <a:latin typeface="+mj-lt"/>
              </a:rPr>
              <a:t>Serves on the District 6970 Policies and Funds Board</a:t>
            </a:r>
          </a:p>
          <a:p>
            <a:pPr marL="457200" lvl="0" indent="-457200">
              <a:spcBef>
                <a:spcPts val="600"/>
              </a:spcBef>
              <a:buFont typeface="Wingdings" panose="05000000000000000000" pitchFamily="2" charset="2"/>
              <a:buChar char="v"/>
            </a:pPr>
            <a:r>
              <a:rPr lang="en-US" sz="2000" dirty="0">
                <a:latin typeface="+mj-lt"/>
              </a:rPr>
              <a:t>Assistant Governor, Area 10, awarded the Avenues of Service Award </a:t>
            </a:r>
          </a:p>
          <a:p>
            <a:pPr marL="457200" lvl="0" indent="-457200">
              <a:spcBef>
                <a:spcPts val="600"/>
              </a:spcBef>
              <a:buFont typeface="Wingdings" panose="05000000000000000000" pitchFamily="2" charset="2"/>
              <a:buChar char="v"/>
            </a:pPr>
            <a:r>
              <a:rPr lang="en-US" sz="2000" dirty="0">
                <a:latin typeface="+mj-lt"/>
              </a:rPr>
              <a:t>Managing Attorney at Landis Graham French   </a:t>
            </a:r>
          </a:p>
        </p:txBody>
      </p:sp>
      <p:pic>
        <p:nvPicPr>
          <p:cNvPr id="2" name="Picture 1" descr="Logo, company name&#10;&#10;AI-generated content may be incorrect.">
            <a:extLst>
              <a:ext uri="{FF2B5EF4-FFF2-40B4-BE49-F238E27FC236}">
                <a16:creationId xmlns:a16="http://schemas.microsoft.com/office/drawing/2014/main" id="{C8C5AAA9-55DD-CE72-B552-8185C8A7AB02}"/>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462508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AFCCA-2CBD-1928-339D-4C9F2CFD18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CDDBDA-3835-5AD7-EAD1-124B657644A9}"/>
              </a:ext>
            </a:extLst>
          </p:cNvPr>
          <p:cNvSpPr>
            <a:spLocks noGrp="1"/>
          </p:cNvSpPr>
          <p:nvPr>
            <p:ph type="body" sz="quarter" idx="14"/>
          </p:nvPr>
        </p:nvSpPr>
        <p:spPr/>
        <p:txBody>
          <a:bodyPr/>
          <a:lstStyle/>
          <a:p>
            <a:r>
              <a:rPr lang="en-US"/>
              <a:t>Membership Types</a:t>
            </a:r>
            <a:endParaRPr lang="en-US" dirty="0"/>
          </a:p>
        </p:txBody>
      </p:sp>
      <p:sp>
        <p:nvSpPr>
          <p:cNvPr id="5" name="Subtitle 4">
            <a:extLst>
              <a:ext uri="{FF2B5EF4-FFF2-40B4-BE49-F238E27FC236}">
                <a16:creationId xmlns:a16="http://schemas.microsoft.com/office/drawing/2014/main" id="{487FA844-EFF1-141B-1A8B-45DC550F1AA2}"/>
              </a:ext>
            </a:extLst>
          </p:cNvPr>
          <p:cNvSpPr>
            <a:spLocks noGrp="1"/>
          </p:cNvSpPr>
          <p:nvPr>
            <p:ph type="subTitle" idx="1"/>
          </p:nvPr>
        </p:nvSpPr>
        <p:spPr>
          <a:xfrm>
            <a:off x="6871304" y="3383632"/>
            <a:ext cx="4986867" cy="2285648"/>
          </a:xfrm>
        </p:spPr>
        <p:txBody>
          <a:bodyPr>
            <a:noAutofit/>
          </a:bodyPr>
          <a:lstStyle/>
          <a:p>
            <a:pPr marL="342900" indent="-342900">
              <a:buFont typeface="Arial" panose="020B0604020202020204" pitchFamily="34" charset="0"/>
              <a:buChar char="•"/>
            </a:pPr>
            <a:r>
              <a:rPr lang="en-US" sz="2400" dirty="0"/>
              <a:t>Family Membership</a:t>
            </a:r>
          </a:p>
          <a:p>
            <a:pPr marL="342900" indent="-342900">
              <a:buFont typeface="Arial" panose="020B0604020202020204" pitchFamily="34" charset="0"/>
              <a:buChar char="•"/>
            </a:pPr>
            <a:r>
              <a:rPr lang="en-US" sz="2400" dirty="0"/>
              <a:t>Corporate Membership</a:t>
            </a:r>
          </a:p>
          <a:p>
            <a:pPr marL="342900" indent="-342900">
              <a:buFont typeface="Arial" panose="020B0604020202020204" pitchFamily="34" charset="0"/>
              <a:buChar char="•"/>
            </a:pPr>
            <a:r>
              <a:rPr lang="en-US" sz="2400" dirty="0"/>
              <a:t>Young Rotary Leader Membership</a:t>
            </a:r>
          </a:p>
          <a:p>
            <a:pPr marL="342900" indent="-342900">
              <a:buFont typeface="Arial" panose="020B0604020202020204" pitchFamily="34" charset="0"/>
              <a:buChar char="•"/>
            </a:pPr>
            <a:r>
              <a:rPr lang="en-US" sz="2400" dirty="0"/>
              <a:t>Community Membership</a:t>
            </a:r>
          </a:p>
        </p:txBody>
      </p:sp>
      <p:sp>
        <p:nvSpPr>
          <p:cNvPr id="6" name="Slide Number Placeholder 5">
            <a:extLst>
              <a:ext uri="{FF2B5EF4-FFF2-40B4-BE49-F238E27FC236}">
                <a16:creationId xmlns:a16="http://schemas.microsoft.com/office/drawing/2014/main" id="{469A0445-CEDD-25D3-5967-9F87FF9AA7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72A5220C-0906-CB52-BC1B-69B97FC86324}"/>
              </a:ext>
            </a:extLst>
          </p:cNvPr>
          <p:cNvPicPr>
            <a:picLocks noChangeAspect="1"/>
          </p:cNvPicPr>
          <p:nvPr/>
        </p:nvPicPr>
        <p:blipFill>
          <a:blip r:embed="rId3"/>
          <a:stretch>
            <a:fillRect/>
          </a:stretch>
        </p:blipFill>
        <p:spPr>
          <a:xfrm>
            <a:off x="6285510" y="1188720"/>
            <a:ext cx="5787957" cy="4363059"/>
          </a:xfrm>
          <a:prstGeom prst="rect">
            <a:avLst/>
          </a:prstGeom>
        </p:spPr>
      </p:pic>
      <p:sp>
        <p:nvSpPr>
          <p:cNvPr id="7" name="Text Placeholder 3">
            <a:extLst>
              <a:ext uri="{FF2B5EF4-FFF2-40B4-BE49-F238E27FC236}">
                <a16:creationId xmlns:a16="http://schemas.microsoft.com/office/drawing/2014/main" id="{94FC87B5-DB8A-CCF3-96EB-39813E393A68}"/>
              </a:ext>
            </a:extLst>
          </p:cNvPr>
          <p:cNvSpPr>
            <a:spLocks noGrp="1"/>
          </p:cNvSpPr>
          <p:nvPr>
            <p:ph type="body" sz="quarter" idx="16"/>
          </p:nvPr>
        </p:nvSpPr>
        <p:spPr>
          <a:xfrm>
            <a:off x="0" y="0"/>
            <a:ext cx="6096000" cy="6858000"/>
          </a:xfrm>
        </p:spPr>
        <p:txBody>
          <a:bodyPr/>
          <a:lstStyle/>
          <a:p>
            <a:r>
              <a:rPr lang="en-US" dirty="0"/>
              <a:t>Membership Types</a:t>
            </a:r>
          </a:p>
        </p:txBody>
      </p:sp>
      <p:pic>
        <p:nvPicPr>
          <p:cNvPr id="9" name="Picture 8">
            <a:extLst>
              <a:ext uri="{FF2B5EF4-FFF2-40B4-BE49-F238E27FC236}">
                <a16:creationId xmlns:a16="http://schemas.microsoft.com/office/drawing/2014/main" id="{E3ECB946-8E3B-6F03-F347-EAABE7CF0C95}"/>
              </a:ext>
            </a:extLst>
          </p:cNvPr>
          <p:cNvPicPr>
            <a:picLocks noChangeAspect="1"/>
          </p:cNvPicPr>
          <p:nvPr/>
        </p:nvPicPr>
        <p:blipFill>
          <a:blip r:embed="rId4"/>
          <a:stretch>
            <a:fillRect/>
          </a:stretch>
        </p:blipFill>
        <p:spPr>
          <a:xfrm>
            <a:off x="156056" y="1251445"/>
            <a:ext cx="5236918" cy="1780186"/>
          </a:xfrm>
          <a:prstGeom prst="rect">
            <a:avLst/>
          </a:prstGeom>
        </p:spPr>
      </p:pic>
      <p:pic>
        <p:nvPicPr>
          <p:cNvPr id="11" name="Picture 10">
            <a:extLst>
              <a:ext uri="{FF2B5EF4-FFF2-40B4-BE49-F238E27FC236}">
                <a16:creationId xmlns:a16="http://schemas.microsoft.com/office/drawing/2014/main" id="{C3C79388-9E9D-B389-8378-C766C822FFC9}"/>
              </a:ext>
            </a:extLst>
          </p:cNvPr>
          <p:cNvPicPr>
            <a:picLocks noChangeAspect="1"/>
          </p:cNvPicPr>
          <p:nvPr/>
        </p:nvPicPr>
        <p:blipFill>
          <a:blip r:embed="rId5"/>
          <a:stretch>
            <a:fillRect/>
          </a:stretch>
        </p:blipFill>
        <p:spPr>
          <a:xfrm>
            <a:off x="254118" y="2939057"/>
            <a:ext cx="5328366" cy="2005758"/>
          </a:xfrm>
          <a:prstGeom prst="rect">
            <a:avLst/>
          </a:prstGeom>
        </p:spPr>
      </p:pic>
      <p:pic>
        <p:nvPicPr>
          <p:cNvPr id="10" name="Picture 9" descr="Logo, company name&#10;&#10;AI-generated content may be incorrect.">
            <a:extLst>
              <a:ext uri="{FF2B5EF4-FFF2-40B4-BE49-F238E27FC236}">
                <a16:creationId xmlns:a16="http://schemas.microsoft.com/office/drawing/2014/main" id="{DAA60F83-0852-C808-6B7C-741EEE66F294}"/>
              </a:ext>
            </a:extLst>
          </p:cNvPr>
          <p:cNvPicPr>
            <a:picLocks noChangeAspect="1"/>
          </p:cNvPicPr>
          <p:nvPr/>
        </p:nvPicPr>
        <p:blipFill>
          <a:blip r:embed="rId6">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1457719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
            <a:ext cx="12191999" cy="1715549"/>
          </a:xfrm>
          <a:prstGeom prst="rect">
            <a:avLst/>
          </a:prstGeom>
          <a:solidFill>
            <a:srgbClr val="00B0F0">
              <a:alpha val="80000"/>
            </a:srgbClr>
          </a:solidFill>
        </p:spPr>
        <p:txBody>
          <a:bodyPr wrap="square" lIns="457200" tIns="457200" rIns="457200" bIns="457200" rtlCol="0">
            <a:noAutofit/>
          </a:bodyPr>
          <a:lstStyle/>
          <a:p>
            <a:pPr marL="0" marR="0" lvl="0" indent="0" algn="l" defTabSz="914400" rtl="0" eaLnBrk="1" fontAlgn="auto" latinLnBrk="0" hangingPunct="1">
              <a:lnSpc>
                <a:spcPct val="100000"/>
              </a:lnSpc>
              <a:spcBef>
                <a:spcPts val="800"/>
              </a:spcBef>
              <a:spcAft>
                <a:spcPts val="800"/>
              </a:spcAft>
              <a:buClr>
                <a:srgbClr val="000000"/>
              </a:buClr>
              <a:buSzTx/>
              <a:buFont typeface="Arial"/>
              <a:buNone/>
              <a:tabLst/>
              <a:defRPr/>
            </a:pPr>
            <a:endParaRPr kumimoji="0" lang="en-US" sz="2133" b="1" i="0" u="none" strike="noStrike" kern="0" cap="none" spc="0" normalizeH="0" baseline="0" noProof="0" dirty="0">
              <a:ln>
                <a:noFill/>
              </a:ln>
              <a:solidFill>
                <a:srgbClr val="FFFFFF"/>
              </a:solidFill>
              <a:effectLst/>
              <a:uLnTx/>
              <a:uFillTx/>
              <a:latin typeface="Arial" charset="0"/>
              <a:ea typeface="Arial" charset="0"/>
              <a:cs typeface="Arial" charset="0"/>
              <a:sym typeface="Arial"/>
            </a:endParaRPr>
          </a:p>
        </p:txBody>
      </p:sp>
      <p:grpSp>
        <p:nvGrpSpPr>
          <p:cNvPr id="9" name="Group 8">
            <a:extLst>
              <a:ext uri="{FF2B5EF4-FFF2-40B4-BE49-F238E27FC236}">
                <a16:creationId xmlns:a16="http://schemas.microsoft.com/office/drawing/2014/main" id="{73DA70F8-4B95-4BD8-892B-9E06B603D2FD}"/>
              </a:ext>
            </a:extLst>
          </p:cNvPr>
          <p:cNvGrpSpPr/>
          <p:nvPr/>
        </p:nvGrpSpPr>
        <p:grpSpPr>
          <a:xfrm>
            <a:off x="510424" y="145877"/>
            <a:ext cx="11977022" cy="1423793"/>
            <a:chOff x="1296685" y="138407"/>
            <a:chExt cx="7194299" cy="1423793"/>
          </a:xfrm>
        </p:grpSpPr>
        <p:sp>
          <p:nvSpPr>
            <p:cNvPr id="11" name="TextBox 10">
              <a:extLst>
                <a:ext uri="{FF2B5EF4-FFF2-40B4-BE49-F238E27FC236}">
                  <a16:creationId xmlns:a16="http://schemas.microsoft.com/office/drawing/2014/main" id="{05E48F1A-F5DE-46D7-9B2A-421451AD89F3}"/>
                </a:ext>
              </a:extLst>
            </p:cNvPr>
            <p:cNvSpPr txBox="1"/>
            <p:nvPr/>
          </p:nvSpPr>
          <p:spPr>
            <a:xfrm>
              <a:off x="1296685" y="533768"/>
              <a:ext cx="719429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GROW ROTARY MORE QUICKLY</a:t>
              </a:r>
            </a:p>
          </p:txBody>
        </p:sp>
        <p:pic>
          <p:nvPicPr>
            <p:cNvPr id="12" name="Graphic 11" descr="Group of people outline">
              <a:extLst>
                <a:ext uri="{FF2B5EF4-FFF2-40B4-BE49-F238E27FC236}">
                  <a16:creationId xmlns:a16="http://schemas.microsoft.com/office/drawing/2014/main" id="{35E2EEB8-B2D4-477A-8080-5E6DE2A7BF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9668" y="138407"/>
              <a:ext cx="1046739" cy="1423793"/>
            </a:xfrm>
            <a:prstGeom prst="rect">
              <a:avLst/>
            </a:prstGeom>
            <a:effectLst>
              <a:outerShdw blurRad="50800" dist="38100" dir="2700000" algn="tl" rotWithShape="0">
                <a:prstClr val="black">
                  <a:alpha val="40000"/>
                </a:prstClr>
              </a:outerShdw>
            </a:effectLst>
          </p:spPr>
        </p:pic>
      </p:grpSp>
      <p:pic>
        <p:nvPicPr>
          <p:cNvPr id="5" name="Picture 4">
            <a:extLst>
              <a:ext uri="{FF2B5EF4-FFF2-40B4-BE49-F238E27FC236}">
                <a16:creationId xmlns:a16="http://schemas.microsoft.com/office/drawing/2014/main" id="{ACD04669-FC9E-5FCF-BE2F-E2E4B34FC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15548"/>
            <a:ext cx="12191999" cy="5142451"/>
          </a:xfrm>
          <a:prstGeom prst="rect">
            <a:avLst/>
          </a:prstGeom>
        </p:spPr>
      </p:pic>
      <p:sp>
        <p:nvSpPr>
          <p:cNvPr id="10" name="Oval 9">
            <a:extLst>
              <a:ext uri="{FF2B5EF4-FFF2-40B4-BE49-F238E27FC236}">
                <a16:creationId xmlns:a16="http://schemas.microsoft.com/office/drawing/2014/main" id="{49A27DB8-8083-1547-A88A-CEA51296CB5E}"/>
              </a:ext>
            </a:extLst>
          </p:cNvPr>
          <p:cNvSpPr/>
          <p:nvPr/>
        </p:nvSpPr>
        <p:spPr>
          <a:xfrm>
            <a:off x="722090" y="3251200"/>
            <a:ext cx="3390900" cy="3390904"/>
          </a:xfrm>
          <a:prstGeom prst="ellipse">
            <a:avLst/>
          </a:prstGeom>
          <a:solidFill>
            <a:srgbClr val="0033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mn-ea"/>
                <a:cs typeface="+mn-cs"/>
                <a:sym typeface="Arial"/>
              </a:rPr>
              <a:t>Satellite / IMPACT &amp; Companion Clubs</a:t>
            </a:r>
          </a:p>
        </p:txBody>
      </p:sp>
      <p:pic>
        <p:nvPicPr>
          <p:cNvPr id="2" name="Picture 1" descr="Graphical user interface&#10;&#10;AI-generated content may be incorrect.">
            <a:extLst>
              <a:ext uri="{FF2B5EF4-FFF2-40B4-BE49-F238E27FC236}">
                <a16:creationId xmlns:a16="http://schemas.microsoft.com/office/drawing/2014/main" id="{1580986D-D48F-F25E-94B5-229603C13292}"/>
              </a:ext>
            </a:extLst>
          </p:cNvPr>
          <p:cNvPicPr>
            <a:picLocks noChangeAspect="1"/>
          </p:cNvPicPr>
          <p:nvPr/>
        </p:nvPicPr>
        <p:blipFill>
          <a:blip r:embed="rId6">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extLst>
      <p:ext uri="{BB962C8B-B14F-4D97-AF65-F5344CB8AC3E}">
        <p14:creationId xmlns:p14="http://schemas.microsoft.com/office/powerpoint/2010/main" val="324972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F73D245E-5EF0-4D07-9201-90E47003C54B}"/>
              </a:ext>
            </a:extLst>
          </p:cNvPr>
          <p:cNvSpPr txBox="1"/>
          <p:nvPr/>
        </p:nvSpPr>
        <p:spPr>
          <a:xfrm>
            <a:off x="0" y="-1"/>
            <a:ext cx="12191999" cy="1715549"/>
          </a:xfrm>
          <a:prstGeom prst="rect">
            <a:avLst/>
          </a:prstGeom>
          <a:solidFill>
            <a:srgbClr val="00B0F0">
              <a:alpha val="80000"/>
            </a:srgbClr>
          </a:solidFill>
        </p:spPr>
        <p:txBody>
          <a:bodyPr wrap="square" lIns="457200" tIns="457200" rIns="457200" bIns="457200" rtlCol="0">
            <a:noAutofit/>
          </a:bodyPr>
          <a:lstStyle/>
          <a:p>
            <a:pPr marL="0" marR="0" lvl="0" indent="0" algn="l" defTabSz="914400" rtl="0" eaLnBrk="1" fontAlgn="auto" latinLnBrk="0" hangingPunct="1">
              <a:lnSpc>
                <a:spcPct val="100000"/>
              </a:lnSpc>
              <a:spcBef>
                <a:spcPts val="800"/>
              </a:spcBef>
              <a:spcAft>
                <a:spcPts val="800"/>
              </a:spcAft>
              <a:buClr>
                <a:srgbClr val="000000"/>
              </a:buClr>
              <a:buSzTx/>
              <a:buFont typeface="Arial"/>
              <a:buNone/>
              <a:tabLst/>
              <a:defRPr/>
            </a:pPr>
            <a:endParaRPr kumimoji="0" lang="en-US" sz="2133" b="1" i="0" u="none" strike="noStrike" kern="0" cap="none" spc="0" normalizeH="0" baseline="0" noProof="0" dirty="0">
              <a:ln>
                <a:noFill/>
              </a:ln>
              <a:solidFill>
                <a:srgbClr val="FFFFFF"/>
              </a:solidFill>
              <a:effectLst/>
              <a:uLnTx/>
              <a:uFillTx/>
              <a:latin typeface="Arial" charset="0"/>
              <a:ea typeface="Arial" charset="0"/>
              <a:cs typeface="Arial" charset="0"/>
              <a:sym typeface="Arial"/>
            </a:endParaRPr>
          </a:p>
        </p:txBody>
      </p:sp>
      <p:sp>
        <p:nvSpPr>
          <p:cNvPr id="6" name="TextBox 5">
            <a:extLst>
              <a:ext uri="{FF2B5EF4-FFF2-40B4-BE49-F238E27FC236}">
                <a16:creationId xmlns:a16="http://schemas.microsoft.com/office/drawing/2014/main" id="{812CB9CF-B8F2-B441-9C19-5BA588744F9F}"/>
              </a:ext>
            </a:extLst>
          </p:cNvPr>
          <p:cNvSpPr txBox="1"/>
          <p:nvPr/>
        </p:nvSpPr>
        <p:spPr>
          <a:xfrm>
            <a:off x="501407" y="553614"/>
            <a:ext cx="11950813" cy="800219"/>
          </a:xfrm>
          <a:prstGeom prst="rect">
            <a:avLst/>
          </a:prstGeom>
          <a:noFill/>
        </p:spPr>
        <p:txBody>
          <a:bodyPr wrap="square" lIns="121920" tIns="60960" rIns="121920" bIns="6096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a:ea typeface="+mn-ea"/>
                <a:cs typeface="Arial"/>
                <a:sym typeface="Arial"/>
              </a:rPr>
              <a:t>5 BENEFITS OF FORMING NEW CLUBS: </a:t>
            </a:r>
            <a:endPar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grpSp>
        <p:nvGrpSpPr>
          <p:cNvPr id="9" name="Group 8">
            <a:extLst>
              <a:ext uri="{FF2B5EF4-FFF2-40B4-BE49-F238E27FC236}">
                <a16:creationId xmlns:a16="http://schemas.microsoft.com/office/drawing/2014/main" id="{CD1D1F8E-89E2-4A46-92AE-5BC5BADB0DBD}"/>
              </a:ext>
            </a:extLst>
          </p:cNvPr>
          <p:cNvGrpSpPr/>
          <p:nvPr/>
        </p:nvGrpSpPr>
        <p:grpSpPr>
          <a:xfrm>
            <a:off x="775950" y="1688489"/>
            <a:ext cx="10222250" cy="1314588"/>
            <a:chOff x="1680190" y="1681019"/>
            <a:chExt cx="10222250" cy="1314588"/>
          </a:xfrm>
        </p:grpSpPr>
        <p:sp>
          <p:nvSpPr>
            <p:cNvPr id="10" name="TextBox 9">
              <a:extLst>
                <a:ext uri="{FF2B5EF4-FFF2-40B4-BE49-F238E27FC236}">
                  <a16:creationId xmlns:a16="http://schemas.microsoft.com/office/drawing/2014/main" id="{FAA04E25-5A97-4D91-BCCC-9BDD2CF9C2DB}"/>
                </a:ext>
              </a:extLst>
            </p:cNvPr>
            <p:cNvSpPr txBox="1"/>
            <p:nvPr/>
          </p:nvSpPr>
          <p:spPr>
            <a:xfrm>
              <a:off x="3576536" y="1959457"/>
              <a:ext cx="832590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Grows Rotary </a:t>
              </a:r>
              <a:r>
                <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mn-ea"/>
                  <a:cs typeface="Arial" panose="020B0604020202020204" pitchFamily="34" charset="0"/>
                  <a:sym typeface="Arial"/>
                </a:rPr>
                <a:t>more quickly</a:t>
              </a:r>
            </a:p>
          </p:txBody>
        </p:sp>
        <p:pic>
          <p:nvPicPr>
            <p:cNvPr id="11" name="Graphic 10" descr="Group of people outline">
              <a:extLst>
                <a:ext uri="{FF2B5EF4-FFF2-40B4-BE49-F238E27FC236}">
                  <a16:creationId xmlns:a16="http://schemas.microsoft.com/office/drawing/2014/main" id="{F4A899A8-50A5-42E9-878F-B4380AB0DA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80190" y="1681019"/>
              <a:ext cx="1314588" cy="1314588"/>
            </a:xfrm>
            <a:prstGeom prst="rect">
              <a:avLst/>
            </a:prstGeom>
            <a:effectLst>
              <a:outerShdw blurRad="50800" dist="38100" dir="5400000" algn="t" rotWithShape="0">
                <a:prstClr val="black">
                  <a:alpha val="40000"/>
                </a:prstClr>
              </a:outerShdw>
            </a:effectLst>
          </p:spPr>
        </p:pic>
      </p:grpSp>
      <p:grpSp>
        <p:nvGrpSpPr>
          <p:cNvPr id="12" name="Group 11">
            <a:extLst>
              <a:ext uri="{FF2B5EF4-FFF2-40B4-BE49-F238E27FC236}">
                <a16:creationId xmlns:a16="http://schemas.microsoft.com/office/drawing/2014/main" id="{11D8AB45-F234-4E6F-A135-D4F4A7B892CB}"/>
              </a:ext>
            </a:extLst>
          </p:cNvPr>
          <p:cNvGrpSpPr/>
          <p:nvPr/>
        </p:nvGrpSpPr>
        <p:grpSpPr>
          <a:xfrm>
            <a:off x="811015" y="2752084"/>
            <a:ext cx="9055579" cy="1130340"/>
            <a:chOff x="1715254" y="2758494"/>
            <a:chExt cx="9055579" cy="1130340"/>
          </a:xfrm>
        </p:grpSpPr>
        <p:sp>
          <p:nvSpPr>
            <p:cNvPr id="13" name="TextBox 12">
              <a:extLst>
                <a:ext uri="{FF2B5EF4-FFF2-40B4-BE49-F238E27FC236}">
                  <a16:creationId xmlns:a16="http://schemas.microsoft.com/office/drawing/2014/main" id="{693BB943-BADB-498C-B559-2BFCCFF8BE72}"/>
                </a:ext>
              </a:extLst>
            </p:cNvPr>
            <p:cNvSpPr txBox="1"/>
            <p:nvPr/>
          </p:nvSpPr>
          <p:spPr>
            <a:xfrm>
              <a:off x="3576535" y="2879419"/>
              <a:ext cx="719429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mn-ea"/>
                  <a:cs typeface="Arial" panose="020B0604020202020204" pitchFamily="34" charset="0"/>
                  <a:sym typeface="Arial"/>
                </a:rPr>
                <a:t>Retains members </a:t>
              </a: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longer</a:t>
              </a:r>
            </a:p>
          </p:txBody>
        </p:sp>
        <p:pic>
          <p:nvPicPr>
            <p:cNvPr id="14" name="Graphic 13" descr="Boardroom outline">
              <a:extLst>
                <a:ext uri="{FF2B5EF4-FFF2-40B4-BE49-F238E27FC236}">
                  <a16:creationId xmlns:a16="http://schemas.microsoft.com/office/drawing/2014/main" id="{E35D1942-8E9F-4B41-9DC1-507DE5B0DE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15254" y="2758494"/>
              <a:ext cx="1130340" cy="1130340"/>
            </a:xfrm>
            <a:prstGeom prst="rect">
              <a:avLst/>
            </a:prstGeom>
            <a:effectLst>
              <a:outerShdw blurRad="50800" dist="38100" dir="2700000" algn="tl" rotWithShape="0">
                <a:prstClr val="black">
                  <a:alpha val="40000"/>
                </a:prstClr>
              </a:outerShdw>
            </a:effectLst>
          </p:spPr>
        </p:pic>
      </p:grpSp>
      <p:grpSp>
        <p:nvGrpSpPr>
          <p:cNvPr id="15" name="Group 14">
            <a:extLst>
              <a:ext uri="{FF2B5EF4-FFF2-40B4-BE49-F238E27FC236}">
                <a16:creationId xmlns:a16="http://schemas.microsoft.com/office/drawing/2014/main" id="{E1D5478A-DA7D-4F43-96F0-BF9BFBFBAF11}"/>
              </a:ext>
            </a:extLst>
          </p:cNvPr>
          <p:cNvGrpSpPr/>
          <p:nvPr/>
        </p:nvGrpSpPr>
        <p:grpSpPr>
          <a:xfrm>
            <a:off x="687850" y="5581039"/>
            <a:ext cx="10163030" cy="1441912"/>
            <a:chOff x="1592090" y="5535682"/>
            <a:chExt cx="10163030" cy="1441912"/>
          </a:xfrm>
        </p:grpSpPr>
        <p:sp>
          <p:nvSpPr>
            <p:cNvPr id="16" name="TextBox 15">
              <a:extLst>
                <a:ext uri="{FF2B5EF4-FFF2-40B4-BE49-F238E27FC236}">
                  <a16:creationId xmlns:a16="http://schemas.microsoft.com/office/drawing/2014/main" id="{08A5875E-1A38-4BAC-930D-CD1B10146F94}"/>
                </a:ext>
              </a:extLst>
            </p:cNvPr>
            <p:cNvSpPr txBox="1"/>
            <p:nvPr/>
          </p:nvSpPr>
          <p:spPr>
            <a:xfrm>
              <a:off x="3576536" y="5777082"/>
              <a:ext cx="817858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Times New Roman" panose="02020603050405020304" pitchFamily="18" charset="0"/>
                  <a:cs typeface="Arial" panose="020B0604020202020204" pitchFamily="34" charset="0"/>
                  <a:sym typeface="Arial"/>
                </a:rPr>
                <a:t>Increases</a:t>
              </a: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Times New Roman" panose="02020603050405020304" pitchFamily="18" charset="0"/>
                  <a:cs typeface="Arial" panose="020B0604020202020204" pitchFamily="34" charset="0"/>
                  <a:sym typeface="Arial"/>
                </a:rPr>
                <a:t> p</a:t>
              </a: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artnership opportunities</a:t>
              </a:r>
            </a:p>
          </p:txBody>
        </p:sp>
        <p:pic>
          <p:nvPicPr>
            <p:cNvPr id="17" name="Graphic 16" descr="Handshake outline">
              <a:extLst>
                <a:ext uri="{FF2B5EF4-FFF2-40B4-BE49-F238E27FC236}">
                  <a16:creationId xmlns:a16="http://schemas.microsoft.com/office/drawing/2014/main" id="{FE359585-5C72-4CF0-B15B-7E243EA332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2090" y="5535682"/>
              <a:ext cx="1441912" cy="1441912"/>
            </a:xfrm>
            <a:prstGeom prst="rect">
              <a:avLst/>
            </a:prstGeom>
            <a:effectLst>
              <a:outerShdw blurRad="50800" dist="38100" dir="2700000" algn="tl" rotWithShape="0">
                <a:prstClr val="black">
                  <a:alpha val="40000"/>
                </a:prstClr>
              </a:outerShdw>
            </a:effectLst>
          </p:spPr>
        </p:pic>
      </p:grpSp>
      <p:grpSp>
        <p:nvGrpSpPr>
          <p:cNvPr id="18" name="Group 17">
            <a:extLst>
              <a:ext uri="{FF2B5EF4-FFF2-40B4-BE49-F238E27FC236}">
                <a16:creationId xmlns:a16="http://schemas.microsoft.com/office/drawing/2014/main" id="{7540AFF0-6B92-47DF-8994-EBEA0BFE2231}"/>
              </a:ext>
            </a:extLst>
          </p:cNvPr>
          <p:cNvGrpSpPr/>
          <p:nvPr/>
        </p:nvGrpSpPr>
        <p:grpSpPr>
          <a:xfrm>
            <a:off x="775950" y="4692099"/>
            <a:ext cx="9436595" cy="1130340"/>
            <a:chOff x="1680190" y="4722518"/>
            <a:chExt cx="9436595" cy="1130340"/>
          </a:xfrm>
        </p:grpSpPr>
        <p:sp>
          <p:nvSpPr>
            <p:cNvPr id="19" name="TextBox 18">
              <a:extLst>
                <a:ext uri="{FF2B5EF4-FFF2-40B4-BE49-F238E27FC236}">
                  <a16:creationId xmlns:a16="http://schemas.microsoft.com/office/drawing/2014/main" id="{09CD41BB-89CF-4773-A0C1-3A96C8D94A81}"/>
                </a:ext>
              </a:extLst>
            </p:cNvPr>
            <p:cNvSpPr txBox="1"/>
            <p:nvPr/>
          </p:nvSpPr>
          <p:spPr>
            <a:xfrm>
              <a:off x="3576536" y="4836831"/>
              <a:ext cx="754024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Times New Roman" panose="02020603050405020304" pitchFamily="18" charset="0"/>
                  <a:cs typeface="Arial" panose="020B0604020202020204" pitchFamily="34" charset="0"/>
                  <a:sym typeface="Arial"/>
                </a:rPr>
                <a:t>Makes Rotary </a:t>
              </a:r>
              <a:r>
                <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Times New Roman" panose="02020603050405020304" pitchFamily="18" charset="0"/>
                  <a:cs typeface="Arial" panose="020B0604020202020204" pitchFamily="34" charset="0"/>
                  <a:sym typeface="Arial"/>
                </a:rPr>
                <a:t>more visible </a:t>
              </a:r>
              <a:endPar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mn-ea"/>
                <a:cs typeface="Arial" panose="020B0604020202020204" pitchFamily="34" charset="0"/>
                <a:sym typeface="Arial"/>
              </a:endParaRPr>
            </a:p>
          </p:txBody>
        </p:sp>
        <p:pic>
          <p:nvPicPr>
            <p:cNvPr id="20" name="Graphic 19" descr="Cheers outline">
              <a:extLst>
                <a:ext uri="{FF2B5EF4-FFF2-40B4-BE49-F238E27FC236}">
                  <a16:creationId xmlns:a16="http://schemas.microsoft.com/office/drawing/2014/main" id="{FA13A886-7B35-4A30-A5B4-39B56CB5D0B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80190" y="4722518"/>
              <a:ext cx="1130340" cy="1130340"/>
            </a:xfrm>
            <a:prstGeom prst="rect">
              <a:avLst/>
            </a:prstGeom>
            <a:effectLst>
              <a:outerShdw blurRad="50800" dist="38100" dir="2700000" algn="tl" rotWithShape="0">
                <a:prstClr val="black">
                  <a:alpha val="40000"/>
                </a:prstClr>
              </a:outerShdw>
            </a:effectLst>
          </p:spPr>
        </p:pic>
      </p:grpSp>
      <p:grpSp>
        <p:nvGrpSpPr>
          <p:cNvPr id="21" name="Group 20">
            <a:extLst>
              <a:ext uri="{FF2B5EF4-FFF2-40B4-BE49-F238E27FC236}">
                <a16:creationId xmlns:a16="http://schemas.microsoft.com/office/drawing/2014/main" id="{F0673AA9-00E1-4EF5-BAB7-99CA8EC03F15}"/>
              </a:ext>
            </a:extLst>
          </p:cNvPr>
          <p:cNvGrpSpPr/>
          <p:nvPr/>
        </p:nvGrpSpPr>
        <p:grpSpPr>
          <a:xfrm>
            <a:off x="746671" y="3637228"/>
            <a:ext cx="11665947" cy="1130340"/>
            <a:chOff x="1637815" y="3673971"/>
            <a:chExt cx="11091363" cy="1130340"/>
          </a:xfrm>
        </p:grpSpPr>
        <p:sp>
          <p:nvSpPr>
            <p:cNvPr id="22" name="TextBox 21">
              <a:extLst>
                <a:ext uri="{FF2B5EF4-FFF2-40B4-BE49-F238E27FC236}">
                  <a16:creationId xmlns:a16="http://schemas.microsoft.com/office/drawing/2014/main" id="{8D025AF7-2050-4E67-A181-4CFFAA2F430E}"/>
                </a:ext>
              </a:extLst>
            </p:cNvPr>
            <p:cNvSpPr txBox="1"/>
            <p:nvPr/>
          </p:nvSpPr>
          <p:spPr>
            <a:xfrm>
              <a:off x="3468597" y="3854421"/>
              <a:ext cx="926058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Attracts </a:t>
              </a:r>
              <a:r>
                <a:rPr kumimoji="0" lang="en-US" sz="4400" b="1" i="0" u="none" strike="noStrike" kern="0" cap="none" spc="0" normalizeH="0" baseline="0" noProof="0" dirty="0">
                  <a:ln>
                    <a:noFill/>
                  </a:ln>
                  <a:solidFill>
                    <a:srgbClr val="002060"/>
                  </a:solidFill>
                  <a:effectLst/>
                  <a:uLnTx/>
                  <a:uFillTx/>
                  <a:latin typeface="Arial Narrow" panose="020B0606020202030204" pitchFamily="34" charset="0"/>
                  <a:ea typeface="+mn-ea"/>
                  <a:cs typeface="Arial" panose="020B0604020202020204" pitchFamily="34" charset="0"/>
                  <a:sym typeface="Arial"/>
                </a:rPr>
                <a:t>younger &amp; more diverse </a:t>
              </a: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members</a:t>
              </a:r>
            </a:p>
          </p:txBody>
        </p:sp>
        <p:pic>
          <p:nvPicPr>
            <p:cNvPr id="23" name="Graphic 22" descr="School boy outline">
              <a:extLst>
                <a:ext uri="{FF2B5EF4-FFF2-40B4-BE49-F238E27FC236}">
                  <a16:creationId xmlns:a16="http://schemas.microsoft.com/office/drawing/2014/main" id="{9D2041B5-01F3-40ED-9EEC-5B9F5BF4F44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637815" y="3673971"/>
              <a:ext cx="1130340" cy="1130340"/>
            </a:xfrm>
            <a:prstGeom prst="rect">
              <a:avLst/>
            </a:prstGeom>
            <a:effectLst>
              <a:outerShdw blurRad="50800" dist="38100" dir="2700000" algn="tl" rotWithShape="0">
                <a:prstClr val="black">
                  <a:alpha val="40000"/>
                </a:prstClr>
              </a:outerShdw>
            </a:effectLst>
          </p:spPr>
        </p:pic>
      </p:grpSp>
      <p:pic>
        <p:nvPicPr>
          <p:cNvPr id="2" name="Picture 1" descr="Logo, company name&#10;&#10;AI-generated content may be incorrect.">
            <a:extLst>
              <a:ext uri="{FF2B5EF4-FFF2-40B4-BE49-F238E27FC236}">
                <a16:creationId xmlns:a16="http://schemas.microsoft.com/office/drawing/2014/main" id="{D76FC401-0B40-D143-1FE8-9108EBA18995}"/>
              </a:ext>
            </a:extLst>
          </p:cNvPr>
          <p:cNvPicPr>
            <a:picLocks noChangeAspect="1"/>
          </p:cNvPicPr>
          <p:nvPr/>
        </p:nvPicPr>
        <p:blipFill>
          <a:blip r:embed="rId13">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39310539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18"/>
          <p:cNvSpPr/>
          <p:nvPr/>
        </p:nvSpPr>
        <p:spPr>
          <a:xfrm>
            <a:off x="0" y="0"/>
            <a:ext cx="12192000" cy="6858000"/>
          </a:xfrm>
          <a:prstGeom prst="rect">
            <a:avLst/>
          </a:prstGeom>
          <a:solidFill>
            <a:srgbClr val="F7A81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35" name="Google Shape;435;p18"/>
          <p:cNvSpPr txBox="1"/>
          <p:nvPr/>
        </p:nvSpPr>
        <p:spPr>
          <a:xfrm>
            <a:off x="571500" y="527675"/>
            <a:ext cx="10108505" cy="120032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7200"/>
              <a:buFont typeface="Arial"/>
              <a:buNone/>
              <a:tabLst/>
              <a:defRPr/>
            </a:pPr>
            <a:r>
              <a:rPr kumimoji="0" lang="en-US" sz="7200" b="1" i="0" u="none" strike="noStrike" kern="0" cap="none" spc="0" normalizeH="0" baseline="0" noProof="0" dirty="0">
                <a:ln>
                  <a:noFill/>
                </a:ln>
                <a:solidFill>
                  <a:srgbClr val="FFFFFF"/>
                </a:solidFill>
                <a:effectLst/>
                <a:uLnTx/>
                <a:uFillTx/>
                <a:latin typeface="Arial"/>
                <a:ea typeface="Arial"/>
                <a:cs typeface="Arial"/>
                <a:sym typeface="Arial"/>
              </a:rPr>
              <a:t>INTEREST-BASED</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aphicFrame>
        <p:nvGraphicFramePr>
          <p:cNvPr id="6" name="Table 2">
            <a:extLst>
              <a:ext uri="{FF2B5EF4-FFF2-40B4-BE49-F238E27FC236}">
                <a16:creationId xmlns:a16="http://schemas.microsoft.com/office/drawing/2014/main" id="{1D0E2FE8-6B17-4582-8C11-6D142FF6FC3E}"/>
              </a:ext>
            </a:extLst>
          </p:cNvPr>
          <p:cNvGraphicFramePr>
            <a:graphicFrameLocks noGrp="1"/>
          </p:cNvGraphicFramePr>
          <p:nvPr>
            <p:extLst>
              <p:ext uri="{D42A27DB-BD31-4B8C-83A1-F6EECF244321}">
                <p14:modId xmlns:p14="http://schemas.microsoft.com/office/powerpoint/2010/main" val="3347271871"/>
              </p:ext>
            </p:extLst>
          </p:nvPr>
        </p:nvGraphicFramePr>
        <p:xfrm>
          <a:off x="571500" y="1853612"/>
          <a:ext cx="10871201" cy="4829128"/>
        </p:xfrm>
        <a:graphic>
          <a:graphicData uri="http://schemas.openxmlformats.org/drawingml/2006/table">
            <a:tbl>
              <a:tblPr firstRow="1" bandRow="1">
                <a:tableStyleId>{2D5ABB26-0587-4C30-8999-92F81FD0307C}</a:tableStyleId>
              </a:tblPr>
              <a:tblGrid>
                <a:gridCol w="2886491">
                  <a:extLst>
                    <a:ext uri="{9D8B030D-6E8A-4147-A177-3AD203B41FA5}">
                      <a16:colId xmlns:a16="http://schemas.microsoft.com/office/drawing/2014/main" val="783389248"/>
                    </a:ext>
                  </a:extLst>
                </a:gridCol>
                <a:gridCol w="7984710">
                  <a:extLst>
                    <a:ext uri="{9D8B030D-6E8A-4147-A177-3AD203B41FA5}">
                      <a16:colId xmlns:a16="http://schemas.microsoft.com/office/drawing/2014/main" val="3824760582"/>
                    </a:ext>
                  </a:extLst>
                </a:gridCol>
              </a:tblGrid>
              <a:tr h="986418">
                <a:tc>
                  <a:txBody>
                    <a:bodyPr/>
                    <a:lstStyle/>
                    <a:p>
                      <a:r>
                        <a:rPr lang="en-US" sz="3600" b="1" dirty="0">
                          <a:solidFill>
                            <a:schemeClr val="bg1"/>
                          </a:solidFill>
                          <a:latin typeface="Arial Narrow" panose="020B0606020202030204" pitchFamily="34" charset="0"/>
                        </a:rPr>
                        <a:t>DIFFERENCE</a:t>
                      </a:r>
                    </a:p>
                  </a:txBody>
                  <a:tcPr/>
                </a:tc>
                <a:tc>
                  <a:txBody>
                    <a:bodyPr/>
                    <a:lstStyle/>
                    <a:p>
                      <a:r>
                        <a:rPr kumimoji="0" lang="en-US" sz="3600" b="0" i="0" u="none" strike="noStrike" kern="0" cap="none" spc="0" normalizeH="0" baseline="0" noProof="0" dirty="0">
                          <a:ln>
                            <a:noFill/>
                          </a:ln>
                          <a:solidFill>
                            <a:schemeClr val="bg1"/>
                          </a:solidFill>
                          <a:effectLst/>
                          <a:uLnTx/>
                          <a:uFillTx/>
                          <a:latin typeface="Arial Narrow"/>
                          <a:ea typeface="Arial Narrow"/>
                          <a:cs typeface="Arial Narrow"/>
                          <a:sym typeface="Arial Narrow"/>
                        </a:rPr>
                        <a:t>Focuses on a particular </a:t>
                      </a:r>
                      <a:r>
                        <a:rPr kumimoji="0" lang="en-US" sz="3600" b="1" i="0" u="none" strike="noStrike" kern="0" cap="none" spc="0" normalizeH="0" baseline="0" noProof="0" dirty="0">
                          <a:ln>
                            <a:noFill/>
                          </a:ln>
                          <a:solidFill>
                            <a:srgbClr val="002060"/>
                          </a:solidFill>
                          <a:effectLst/>
                          <a:uLnTx/>
                          <a:uFillTx/>
                          <a:latin typeface="Arial Narrow"/>
                          <a:ea typeface="Arial Narrow"/>
                          <a:cs typeface="Arial Narrow"/>
                          <a:sym typeface="Arial Narrow"/>
                        </a:rPr>
                        <a:t>interest or hobby</a:t>
                      </a:r>
                      <a:endParaRPr lang="en-US" sz="3600" b="1" dirty="0">
                        <a:solidFill>
                          <a:srgbClr val="002060"/>
                        </a:solidFill>
                        <a:latin typeface="Arial Narrow" panose="020B0606020202030204" pitchFamily="34" charset="0"/>
                      </a:endParaRPr>
                    </a:p>
                  </a:txBody>
                  <a:tcPr/>
                </a:tc>
                <a:extLst>
                  <a:ext uri="{0D108BD9-81ED-4DB2-BD59-A6C34878D82A}">
                    <a16:rowId xmlns:a16="http://schemas.microsoft.com/office/drawing/2014/main" val="3293440134"/>
                  </a:ext>
                </a:extLst>
              </a:tr>
              <a:tr h="1173170">
                <a:tc>
                  <a:txBody>
                    <a:bodyPr/>
                    <a:lstStyle/>
                    <a:p>
                      <a:r>
                        <a:rPr lang="en-US" sz="3600" b="1" dirty="0">
                          <a:solidFill>
                            <a:schemeClr val="bg1"/>
                          </a:solidFill>
                          <a:latin typeface="Arial Narrow" panose="020B0606020202030204" pitchFamily="34" charset="0"/>
                        </a:rPr>
                        <a:t>FOR</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Rotarians wanting to enjoy Rotary in a </a:t>
                      </a:r>
                      <a:b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br>
                      <a:r>
                        <a:rPr kumimoji="0" lang="en-US" sz="3600" b="1" i="0" u="none" strike="noStrike" kern="0" cap="none" spc="0" normalizeH="0" baseline="0" noProof="0" dirty="0">
                          <a:ln>
                            <a:noFill/>
                          </a:ln>
                          <a:solidFill>
                            <a:srgbClr val="002060"/>
                          </a:solidFill>
                          <a:effectLst/>
                          <a:uLnTx/>
                          <a:uFillTx/>
                          <a:latin typeface="Arial Narrow"/>
                          <a:ea typeface="Arial Narrow"/>
                          <a:cs typeface="Arial Narrow"/>
                          <a:sym typeface="Arial Narrow"/>
                        </a:rPr>
                        <a:t>specific way</a:t>
                      </a:r>
                      <a:endParaRPr lang="en-US" sz="3600" b="1" dirty="0">
                        <a:solidFill>
                          <a:srgbClr val="002060"/>
                        </a:solidFill>
                        <a:latin typeface="Arial Narrow" panose="020B0606020202030204" pitchFamily="34" charset="0"/>
                      </a:endParaRPr>
                    </a:p>
                  </a:txBody>
                  <a:tcPr/>
                </a:tc>
                <a:extLst>
                  <a:ext uri="{0D108BD9-81ED-4DB2-BD59-A6C34878D82A}">
                    <a16:rowId xmlns:a16="http://schemas.microsoft.com/office/drawing/2014/main" val="1130536941"/>
                  </a:ext>
                </a:extLst>
              </a:tr>
              <a:tr h="733750">
                <a:tc>
                  <a:txBody>
                    <a:bodyPr/>
                    <a:lstStyle/>
                    <a:p>
                      <a:pPr marR="0" algn="l" rtl="0">
                        <a:lnSpc>
                          <a:spcPct val="100000"/>
                        </a:lnSpc>
                        <a:spcBef>
                          <a:spcPts val="0"/>
                        </a:spcBef>
                        <a:spcAft>
                          <a:spcPts val="0"/>
                        </a:spcAft>
                        <a:buClr>
                          <a:srgbClr val="000000"/>
                        </a:buClr>
                        <a:buFont typeface="Arial"/>
                      </a:pPr>
                      <a:r>
                        <a:rPr lang="en-US" sz="3600" b="1" i="0" u="none" strike="noStrike" cap="none" dirty="0">
                          <a:solidFill>
                            <a:schemeClr val="bg1"/>
                          </a:solidFill>
                          <a:latin typeface="Arial Narrow" panose="020B0606020202030204" pitchFamily="34" charset="0"/>
                          <a:ea typeface="+mn-ea"/>
                          <a:cs typeface="+mn-cs"/>
                          <a:sym typeface="Arial"/>
                        </a:rPr>
                        <a:t>ACTIVITIES</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Projects aligned with </a:t>
                      </a:r>
                      <a:r>
                        <a:rPr kumimoji="0" lang="en-US" sz="3600" b="1" i="0" u="none" strike="noStrike" kern="0" cap="none" spc="0" normalizeH="0" baseline="0" noProof="0" dirty="0">
                          <a:ln>
                            <a:noFill/>
                          </a:ln>
                          <a:solidFill>
                            <a:srgbClr val="002060"/>
                          </a:solidFill>
                          <a:effectLst/>
                          <a:uLnTx/>
                          <a:uFillTx/>
                          <a:latin typeface="Arial Narrow"/>
                          <a:ea typeface="Arial Narrow"/>
                          <a:cs typeface="Arial Narrow"/>
                          <a:sym typeface="Arial Narrow"/>
                        </a:rPr>
                        <a:t>interest</a:t>
                      </a:r>
                      <a:endParaRPr kumimoji="0" lang="en-US" sz="3600" b="1" i="0" u="none" strike="noStrike" kern="0" cap="none" spc="0" normalizeH="0" baseline="0" dirty="0">
                        <a:ln>
                          <a:noFill/>
                        </a:ln>
                        <a:solidFill>
                          <a:srgbClr val="002060"/>
                        </a:solidFill>
                        <a:effectLst/>
                        <a:uLnTx/>
                        <a:uFillTx/>
                        <a:latin typeface="Arial Narrow"/>
                        <a:sym typeface="Arial"/>
                      </a:endParaRPr>
                    </a:p>
                  </a:txBody>
                  <a:tcPr/>
                </a:tc>
                <a:extLst>
                  <a:ext uri="{0D108BD9-81ED-4DB2-BD59-A6C34878D82A}">
                    <a16:rowId xmlns:a16="http://schemas.microsoft.com/office/drawing/2014/main" val="345732705"/>
                  </a:ext>
                </a:extLst>
              </a:tr>
              <a:tr h="551614">
                <a:tc>
                  <a:txBody>
                    <a:bodyPr/>
                    <a:lstStyle/>
                    <a:p>
                      <a:pPr marR="0" algn="l" rtl="0">
                        <a:lnSpc>
                          <a:spcPct val="100000"/>
                        </a:lnSpc>
                        <a:spcBef>
                          <a:spcPts val="0"/>
                        </a:spcBef>
                        <a:spcAft>
                          <a:spcPts val="0"/>
                        </a:spcAft>
                        <a:buClr>
                          <a:srgbClr val="000000"/>
                        </a:buClr>
                        <a:buFont typeface="Arial"/>
                      </a:pPr>
                      <a:r>
                        <a:rPr lang="en-US" sz="3600" b="1" i="0" u="none" strike="noStrike" cap="none" dirty="0">
                          <a:solidFill>
                            <a:schemeClr val="bg1"/>
                          </a:solidFill>
                          <a:latin typeface="Arial Narrow" panose="020B0606020202030204" pitchFamily="34" charset="0"/>
                          <a:ea typeface="+mn-ea"/>
                          <a:cs typeface="+mn-cs"/>
                          <a:sym typeface="Arial"/>
                        </a:rPr>
                        <a:t>FUELED</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By members’ interests</a:t>
                      </a:r>
                      <a:endParaRPr kumimoji="0" lang="en-US" sz="3600" b="1" i="0" u="none" strike="noStrike" kern="0" cap="none" spc="0" normalizeH="0" baseline="0" dirty="0">
                        <a:ln>
                          <a:noFill/>
                        </a:ln>
                        <a:solidFill>
                          <a:srgbClr val="FFC000"/>
                        </a:solidFill>
                        <a:effectLst/>
                        <a:uLnTx/>
                        <a:uFillTx/>
                        <a:latin typeface="Arial Narrow"/>
                        <a:sym typeface="Arial"/>
                      </a:endParaRPr>
                    </a:p>
                  </a:txBody>
                  <a:tcPr/>
                </a:tc>
                <a:extLst>
                  <a:ext uri="{0D108BD9-81ED-4DB2-BD59-A6C34878D82A}">
                    <a16:rowId xmlns:a16="http://schemas.microsoft.com/office/drawing/2014/main" val="591507705"/>
                  </a:ext>
                </a:extLst>
              </a:tr>
              <a:tr h="475922">
                <a:tc>
                  <a:txBody>
                    <a:bodyPr/>
                    <a:lstStyle/>
                    <a:p>
                      <a:pPr marR="0" algn="l" rtl="0">
                        <a:lnSpc>
                          <a:spcPct val="100000"/>
                        </a:lnSpc>
                        <a:spcBef>
                          <a:spcPts val="0"/>
                        </a:spcBef>
                        <a:spcAft>
                          <a:spcPts val="0"/>
                        </a:spcAft>
                        <a:buClr>
                          <a:srgbClr val="000000"/>
                        </a:buClr>
                        <a:buFont typeface="Arial"/>
                      </a:pPr>
                      <a:r>
                        <a:rPr lang="en-US" sz="3600" b="1" i="0" u="none" strike="noStrike" cap="none" dirty="0">
                          <a:solidFill>
                            <a:schemeClr val="bg1"/>
                          </a:solidFill>
                          <a:latin typeface="Arial Narrow" panose="020B0606020202030204" pitchFamily="34" charset="0"/>
                          <a:ea typeface="+mn-ea"/>
                          <a:cs typeface="+mn-cs"/>
                          <a:sym typeface="Arial"/>
                        </a:rPr>
                        <a:t>EXAMPLE</a:t>
                      </a:r>
                    </a:p>
                  </a:txBody>
                  <a:tcPr/>
                </a:tc>
                <a:tc>
                  <a:txBody>
                    <a:bodyPr/>
                    <a:lstStyle/>
                    <a:p>
                      <a:r>
                        <a:rPr kumimoji="0" lang="en-US" sz="3600" b="0" i="0" u="none" strike="noStrike" kern="0" cap="none" spc="0" normalizeH="0" baseline="0" dirty="0">
                          <a:ln>
                            <a:noFill/>
                          </a:ln>
                          <a:solidFill>
                            <a:srgbClr val="FFFFFF"/>
                          </a:solidFill>
                          <a:effectLst/>
                          <a:uLnTx/>
                          <a:uFillTx/>
                          <a:latin typeface="Arial Narrow"/>
                          <a:sym typeface="Arial"/>
                        </a:rPr>
                        <a:t>The Rotary Club of Southeast Volusia Golf</a:t>
                      </a:r>
                    </a:p>
                  </a:txBody>
                  <a:tcPr/>
                </a:tc>
                <a:extLst>
                  <a:ext uri="{0D108BD9-81ED-4DB2-BD59-A6C34878D82A}">
                    <a16:rowId xmlns:a16="http://schemas.microsoft.com/office/drawing/2014/main" val="4027718110"/>
                  </a:ext>
                </a:extLst>
              </a:tr>
              <a:tr h="475922">
                <a:tc>
                  <a:txBody>
                    <a:bodyPr/>
                    <a:lstStyle/>
                    <a:p>
                      <a:endParaRPr lang="en-US" sz="3600" dirty="0"/>
                    </a:p>
                  </a:txBody>
                  <a:tcPr/>
                </a:tc>
                <a:tc>
                  <a:txBody>
                    <a:bodyPr/>
                    <a:lstStyle/>
                    <a:p>
                      <a:endParaRPr lang="en-US" dirty="0"/>
                    </a:p>
                  </a:txBody>
                  <a:tcPr/>
                </a:tc>
                <a:extLst>
                  <a:ext uri="{0D108BD9-81ED-4DB2-BD59-A6C34878D82A}">
                    <a16:rowId xmlns:a16="http://schemas.microsoft.com/office/drawing/2014/main" val="2983839871"/>
                  </a:ext>
                </a:extLst>
              </a:tr>
            </a:tbl>
          </a:graphicData>
        </a:graphic>
      </p:graphicFrame>
      <p:pic>
        <p:nvPicPr>
          <p:cNvPr id="2" name="Picture 1">
            <a:extLst>
              <a:ext uri="{FF2B5EF4-FFF2-40B4-BE49-F238E27FC236}">
                <a16:creationId xmlns:a16="http://schemas.microsoft.com/office/drawing/2014/main" id="{561DD8A8-F5C7-C5FE-7386-A25195C89EE4}"/>
              </a:ext>
            </a:extLst>
          </p:cNvPr>
          <p:cNvPicPr>
            <a:picLocks noChangeAspect="1"/>
          </p:cNvPicPr>
          <p:nvPr/>
        </p:nvPicPr>
        <p:blipFill>
          <a:blip r:embed="rId3"/>
          <a:srcRect l="31332" r="30654"/>
          <a:stretch>
            <a:fillRect/>
          </a:stretch>
        </p:blipFill>
        <p:spPr>
          <a:xfrm>
            <a:off x="10428051" y="204154"/>
            <a:ext cx="1586150" cy="1649458"/>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Graphical user interface&#10;&#10;AI-generated content may be incorrect.">
            <a:extLst>
              <a:ext uri="{FF2B5EF4-FFF2-40B4-BE49-F238E27FC236}">
                <a16:creationId xmlns:a16="http://schemas.microsoft.com/office/drawing/2014/main" id="{18AA5837-4A73-9B47-3028-ED7F1A152BB5}"/>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extLst>
      <p:ext uri="{BB962C8B-B14F-4D97-AF65-F5344CB8AC3E}">
        <p14:creationId xmlns:p14="http://schemas.microsoft.com/office/powerpoint/2010/main" val="1057356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rgbClr val="872175"/>
        </a:solidFill>
        <a:effectLst/>
      </p:bgPr>
    </p:bg>
    <p:spTree>
      <p:nvGrpSpPr>
        <p:cNvPr id="1" name="Shape 407"/>
        <p:cNvGrpSpPr/>
        <p:nvPr/>
      </p:nvGrpSpPr>
      <p:grpSpPr>
        <a:xfrm>
          <a:off x="0" y="0"/>
          <a:ext cx="0" cy="0"/>
          <a:chOff x="0" y="0"/>
          <a:chExt cx="0" cy="0"/>
        </a:xfrm>
      </p:grpSpPr>
      <p:sp>
        <p:nvSpPr>
          <p:cNvPr id="409" name="Google Shape;409;p15"/>
          <p:cNvSpPr txBox="1"/>
          <p:nvPr/>
        </p:nvSpPr>
        <p:spPr>
          <a:xfrm>
            <a:off x="643002" y="608395"/>
            <a:ext cx="7675626" cy="1134110"/>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FFFFFF"/>
              </a:buClr>
              <a:buSzPts val="7200"/>
              <a:buFont typeface="Arial"/>
              <a:buNone/>
              <a:tabLst/>
              <a:defRPr/>
            </a:pPr>
            <a:r>
              <a:rPr kumimoji="0" lang="en-US" sz="7200" b="1" i="0" u="none" strike="noStrike" kern="0" cap="none" spc="0" normalizeH="0" baseline="0" noProof="0" dirty="0">
                <a:ln>
                  <a:noFill/>
                </a:ln>
                <a:solidFill>
                  <a:srgbClr val="FFFFFF"/>
                </a:solidFill>
                <a:effectLst/>
                <a:uLnTx/>
                <a:uFillTx/>
                <a:latin typeface="Arial"/>
                <a:ea typeface="Arial"/>
                <a:cs typeface="Arial"/>
                <a:sym typeface="Arial"/>
              </a:rPr>
              <a:t>CAUSE-BASED</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aphicFrame>
        <p:nvGraphicFramePr>
          <p:cNvPr id="5" name="Table 2">
            <a:extLst>
              <a:ext uri="{FF2B5EF4-FFF2-40B4-BE49-F238E27FC236}">
                <a16:creationId xmlns:a16="http://schemas.microsoft.com/office/drawing/2014/main" id="{77D9D873-2535-47E4-B491-DB34EAE9F697}"/>
              </a:ext>
            </a:extLst>
          </p:cNvPr>
          <p:cNvGraphicFramePr>
            <a:graphicFrameLocks noGrp="1"/>
          </p:cNvGraphicFramePr>
          <p:nvPr>
            <p:extLst>
              <p:ext uri="{D42A27DB-BD31-4B8C-83A1-F6EECF244321}">
                <p14:modId xmlns:p14="http://schemas.microsoft.com/office/powerpoint/2010/main" val="85492549"/>
              </p:ext>
            </p:extLst>
          </p:nvPr>
        </p:nvGraphicFramePr>
        <p:xfrm>
          <a:off x="643002" y="2455240"/>
          <a:ext cx="11049000" cy="4758833"/>
        </p:xfrm>
        <a:graphic>
          <a:graphicData uri="http://schemas.openxmlformats.org/drawingml/2006/table">
            <a:tbl>
              <a:tblPr firstRow="1" bandRow="1">
                <a:tableStyleId>{2D5ABB26-0587-4C30-8999-92F81FD0307C}</a:tableStyleId>
              </a:tblPr>
              <a:tblGrid>
                <a:gridCol w="2933700">
                  <a:extLst>
                    <a:ext uri="{9D8B030D-6E8A-4147-A177-3AD203B41FA5}">
                      <a16:colId xmlns:a16="http://schemas.microsoft.com/office/drawing/2014/main" val="783389248"/>
                    </a:ext>
                  </a:extLst>
                </a:gridCol>
                <a:gridCol w="8115300">
                  <a:extLst>
                    <a:ext uri="{9D8B030D-6E8A-4147-A177-3AD203B41FA5}">
                      <a16:colId xmlns:a16="http://schemas.microsoft.com/office/drawing/2014/main" val="3824760582"/>
                    </a:ext>
                  </a:extLst>
                </a:gridCol>
              </a:tblGrid>
              <a:tr h="852602">
                <a:tc>
                  <a:txBody>
                    <a:bodyPr/>
                    <a:lstStyle/>
                    <a:p>
                      <a:r>
                        <a:rPr lang="en-US" sz="3600" b="1" dirty="0">
                          <a:solidFill>
                            <a:schemeClr val="bg1"/>
                          </a:solidFill>
                          <a:latin typeface="Arial Narrow" panose="020B0606020202030204" pitchFamily="34" charset="0"/>
                        </a:rPr>
                        <a:t>DIFFERENCE</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Focuses on a particular </a:t>
                      </a:r>
                      <a:r>
                        <a:rPr kumimoji="0" lang="en-US" sz="3600" b="1" i="0" u="none" strike="noStrike" kern="0" cap="none" spc="0" normalizeH="0" baseline="0" noProof="0" dirty="0">
                          <a:ln>
                            <a:noFill/>
                          </a:ln>
                          <a:solidFill>
                            <a:srgbClr val="FFC000"/>
                          </a:solidFill>
                          <a:effectLst/>
                          <a:uLnTx/>
                          <a:uFillTx/>
                          <a:latin typeface="Arial Narrow"/>
                          <a:ea typeface="Arial Narrow"/>
                          <a:cs typeface="Arial Narrow"/>
                          <a:sym typeface="Arial Narrow"/>
                        </a:rPr>
                        <a:t>cause</a:t>
                      </a:r>
                      <a:endParaRPr lang="en-US" sz="3600" b="1" dirty="0">
                        <a:solidFill>
                          <a:srgbClr val="FFC000"/>
                        </a:solidFill>
                        <a:latin typeface="Arial Narrow" panose="020B0606020202030204" pitchFamily="34" charset="0"/>
                      </a:endParaRPr>
                    </a:p>
                  </a:txBody>
                  <a:tcPr/>
                </a:tc>
                <a:extLst>
                  <a:ext uri="{0D108BD9-81ED-4DB2-BD59-A6C34878D82A}">
                    <a16:rowId xmlns:a16="http://schemas.microsoft.com/office/drawing/2014/main" val="3293440134"/>
                  </a:ext>
                </a:extLst>
              </a:tr>
              <a:tr h="1199589">
                <a:tc>
                  <a:txBody>
                    <a:bodyPr/>
                    <a:lstStyle/>
                    <a:p>
                      <a:r>
                        <a:rPr lang="en-US" sz="3600" b="1" dirty="0">
                          <a:solidFill>
                            <a:schemeClr val="bg1"/>
                          </a:solidFill>
                          <a:latin typeface="Arial Narrow" panose="020B0606020202030204" pitchFamily="34" charset="0"/>
                        </a:rPr>
                        <a:t>FOR</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People who want to connect with others while </a:t>
                      </a:r>
                      <a:r>
                        <a:rPr kumimoji="0" lang="en-US" sz="3600" b="1" i="0" u="none" strike="noStrike" kern="0" cap="none" spc="0" normalizeH="0" baseline="0" noProof="0" dirty="0">
                          <a:ln>
                            <a:noFill/>
                          </a:ln>
                          <a:solidFill>
                            <a:srgbClr val="FFC000"/>
                          </a:solidFill>
                          <a:effectLst/>
                          <a:uLnTx/>
                          <a:uFillTx/>
                          <a:latin typeface="Arial Narrow"/>
                          <a:ea typeface="Arial Narrow"/>
                          <a:cs typeface="Arial Narrow"/>
                          <a:sym typeface="Arial Narrow"/>
                        </a:rPr>
                        <a:t>focusing on a particular issue</a:t>
                      </a:r>
                      <a:endParaRPr lang="en-US" sz="3600" b="1" dirty="0">
                        <a:solidFill>
                          <a:srgbClr val="FFC000"/>
                        </a:solidFill>
                        <a:latin typeface="Arial Narrow" panose="020B0606020202030204" pitchFamily="34" charset="0"/>
                      </a:endParaRPr>
                    </a:p>
                  </a:txBody>
                  <a:tcPr/>
                </a:tc>
                <a:extLst>
                  <a:ext uri="{0D108BD9-81ED-4DB2-BD59-A6C34878D82A}">
                    <a16:rowId xmlns:a16="http://schemas.microsoft.com/office/drawing/2014/main" val="1130536941"/>
                  </a:ext>
                </a:extLst>
              </a:tr>
              <a:tr h="786402">
                <a:tc>
                  <a:txBody>
                    <a:bodyPr/>
                    <a:lstStyle/>
                    <a:p>
                      <a:pPr marR="0" algn="l" rtl="0">
                        <a:lnSpc>
                          <a:spcPct val="100000"/>
                        </a:lnSpc>
                        <a:spcBef>
                          <a:spcPts val="0"/>
                        </a:spcBef>
                        <a:spcAft>
                          <a:spcPts val="0"/>
                        </a:spcAft>
                        <a:buClr>
                          <a:srgbClr val="000000"/>
                        </a:buClr>
                        <a:buFont typeface="Arial"/>
                      </a:pPr>
                      <a:r>
                        <a:rPr lang="en-US" sz="3600" b="1" i="0" u="none" strike="noStrike" cap="none" dirty="0">
                          <a:solidFill>
                            <a:schemeClr val="bg1"/>
                          </a:solidFill>
                          <a:latin typeface="Arial Narrow" panose="020B0606020202030204" pitchFamily="34" charset="0"/>
                          <a:ea typeface="+mn-ea"/>
                          <a:cs typeface="+mn-cs"/>
                          <a:sym typeface="Arial"/>
                        </a:rPr>
                        <a:t>ACTIVITIES</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Projects &amp; speakers are </a:t>
                      </a:r>
                      <a:r>
                        <a:rPr kumimoji="0" lang="en-US" sz="3600" b="1" i="0" u="none" strike="noStrike" kern="0" cap="none" spc="0" normalizeH="0" baseline="0" noProof="0" dirty="0">
                          <a:ln>
                            <a:noFill/>
                          </a:ln>
                          <a:solidFill>
                            <a:srgbClr val="FFC000"/>
                          </a:solidFill>
                          <a:effectLst/>
                          <a:uLnTx/>
                          <a:uFillTx/>
                          <a:latin typeface="Arial Narrow"/>
                          <a:ea typeface="Arial Narrow"/>
                          <a:cs typeface="Arial Narrow"/>
                          <a:sym typeface="Arial Narrow"/>
                        </a:rPr>
                        <a:t>related to the cause</a:t>
                      </a:r>
                      <a:endParaRPr kumimoji="0" lang="en-US" sz="3600" b="1" i="0" u="none" strike="noStrike" kern="0" cap="none" spc="0" normalizeH="0" baseline="0" dirty="0">
                        <a:ln>
                          <a:noFill/>
                        </a:ln>
                        <a:solidFill>
                          <a:srgbClr val="FFC000"/>
                        </a:solidFill>
                        <a:effectLst/>
                        <a:uLnTx/>
                        <a:uFillTx/>
                        <a:latin typeface="Arial Narrow"/>
                        <a:sym typeface="Arial"/>
                      </a:endParaRPr>
                    </a:p>
                  </a:txBody>
                  <a:tcPr/>
                </a:tc>
                <a:extLst>
                  <a:ext uri="{0D108BD9-81ED-4DB2-BD59-A6C34878D82A}">
                    <a16:rowId xmlns:a16="http://schemas.microsoft.com/office/drawing/2014/main" val="345732705"/>
                  </a:ext>
                </a:extLst>
              </a:tr>
              <a:tr h="585504">
                <a:tc>
                  <a:txBody>
                    <a:bodyPr/>
                    <a:lstStyle/>
                    <a:p>
                      <a:pPr marR="0" algn="l" rtl="0">
                        <a:lnSpc>
                          <a:spcPct val="100000"/>
                        </a:lnSpc>
                        <a:spcBef>
                          <a:spcPts val="0"/>
                        </a:spcBef>
                        <a:spcAft>
                          <a:spcPts val="0"/>
                        </a:spcAft>
                        <a:buClr>
                          <a:srgbClr val="000000"/>
                        </a:buClr>
                        <a:buFont typeface="Arial"/>
                      </a:pPr>
                      <a:r>
                        <a:rPr lang="en-US" sz="3600" b="1" i="0" u="none" strike="noStrike" cap="none" dirty="0">
                          <a:solidFill>
                            <a:schemeClr val="bg1"/>
                          </a:solidFill>
                          <a:latin typeface="Arial Narrow" panose="020B0606020202030204" pitchFamily="34" charset="0"/>
                          <a:ea typeface="+mn-ea"/>
                          <a:cs typeface="+mn-cs"/>
                          <a:sym typeface="Arial"/>
                        </a:rPr>
                        <a:t>FUELED</a:t>
                      </a:r>
                    </a:p>
                  </a:txBody>
                  <a:tcPr/>
                </a:tc>
                <a:tc>
                  <a:txBody>
                    <a:bodyPr/>
                    <a:lstStyle/>
                    <a:p>
                      <a:r>
                        <a:rPr kumimoji="0" lang="en-US" sz="3600" b="0" i="0" u="none" strike="noStrike" kern="0" cap="none" spc="0" normalizeH="0" baseline="0" noProof="0" dirty="0">
                          <a:ln>
                            <a:noFill/>
                          </a:ln>
                          <a:solidFill>
                            <a:srgbClr val="FFFFFF"/>
                          </a:solidFill>
                          <a:effectLst/>
                          <a:uLnTx/>
                          <a:uFillTx/>
                          <a:latin typeface="Arial Narrow"/>
                          <a:ea typeface="Arial Narrow"/>
                          <a:cs typeface="Arial Narrow"/>
                          <a:sym typeface="Arial Narrow"/>
                        </a:rPr>
                        <a:t>By members’ </a:t>
                      </a:r>
                      <a:r>
                        <a:rPr kumimoji="0" lang="en-US" sz="3600" b="1" i="0" u="none" strike="noStrike" kern="0" cap="none" spc="0" normalizeH="0" baseline="0" noProof="0" dirty="0">
                          <a:ln>
                            <a:noFill/>
                          </a:ln>
                          <a:solidFill>
                            <a:srgbClr val="FFC000"/>
                          </a:solidFill>
                          <a:effectLst/>
                          <a:uLnTx/>
                          <a:uFillTx/>
                          <a:latin typeface="Arial Narrow"/>
                          <a:ea typeface="Arial Narrow"/>
                          <a:cs typeface="Arial Narrow"/>
                          <a:sym typeface="Arial Narrow"/>
                        </a:rPr>
                        <a:t>passions &amp; community’s needs</a:t>
                      </a:r>
                      <a:endParaRPr kumimoji="0" lang="en-US" sz="3600" b="1" i="0" u="none" strike="noStrike" kern="0" cap="none" spc="0" normalizeH="0" baseline="0" dirty="0">
                        <a:ln>
                          <a:noFill/>
                        </a:ln>
                        <a:solidFill>
                          <a:srgbClr val="FFC000"/>
                        </a:solidFill>
                        <a:effectLst/>
                        <a:uLnTx/>
                        <a:uFillTx/>
                        <a:latin typeface="Arial Narrow"/>
                        <a:sym typeface="Arial"/>
                      </a:endParaRPr>
                    </a:p>
                  </a:txBody>
                  <a:tcPr/>
                </a:tc>
                <a:extLst>
                  <a:ext uri="{0D108BD9-81ED-4DB2-BD59-A6C34878D82A}">
                    <a16:rowId xmlns:a16="http://schemas.microsoft.com/office/drawing/2014/main" val="591507705"/>
                  </a:ext>
                </a:extLst>
              </a:tr>
              <a:tr h="411359">
                <a:tc>
                  <a:txBody>
                    <a:bodyPr/>
                    <a:lstStyle/>
                    <a:p>
                      <a:endParaRPr lang="en-US" sz="3600" dirty="0"/>
                    </a:p>
                  </a:txBody>
                  <a:tcPr/>
                </a:tc>
                <a:tc>
                  <a:txBody>
                    <a:bodyPr/>
                    <a:lstStyle/>
                    <a:p>
                      <a:endParaRPr lang="en-US" sz="3600" dirty="0"/>
                    </a:p>
                  </a:txBody>
                  <a:tcPr/>
                </a:tc>
                <a:extLst>
                  <a:ext uri="{0D108BD9-81ED-4DB2-BD59-A6C34878D82A}">
                    <a16:rowId xmlns:a16="http://schemas.microsoft.com/office/drawing/2014/main" val="4027718110"/>
                  </a:ext>
                </a:extLst>
              </a:tr>
              <a:tr h="411359">
                <a:tc>
                  <a:txBody>
                    <a:bodyPr/>
                    <a:lstStyle/>
                    <a:p>
                      <a:endParaRPr lang="en-US" sz="3600"/>
                    </a:p>
                  </a:txBody>
                  <a:tcPr/>
                </a:tc>
                <a:tc>
                  <a:txBody>
                    <a:bodyPr/>
                    <a:lstStyle/>
                    <a:p>
                      <a:endParaRPr lang="en-US" sz="3600" dirty="0"/>
                    </a:p>
                  </a:txBody>
                  <a:tcPr/>
                </a:tc>
                <a:extLst>
                  <a:ext uri="{0D108BD9-81ED-4DB2-BD59-A6C34878D82A}">
                    <a16:rowId xmlns:a16="http://schemas.microsoft.com/office/drawing/2014/main" val="2983839871"/>
                  </a:ext>
                </a:extLst>
              </a:tr>
            </a:tbl>
          </a:graphicData>
        </a:graphic>
      </p:graphicFrame>
      <p:pic>
        <p:nvPicPr>
          <p:cNvPr id="2" name="Picture 4">
            <a:extLst>
              <a:ext uri="{FF2B5EF4-FFF2-40B4-BE49-F238E27FC236}">
                <a16:creationId xmlns:a16="http://schemas.microsoft.com/office/drawing/2014/main" id="{BE9A8C7F-7277-0EBB-1C8D-81598A483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1310" y="255369"/>
            <a:ext cx="4106241" cy="199129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 name="Picture 3" descr="Graphical user interface&#10;&#10;AI-generated content may be incorrect.">
            <a:extLst>
              <a:ext uri="{FF2B5EF4-FFF2-40B4-BE49-F238E27FC236}">
                <a16:creationId xmlns:a16="http://schemas.microsoft.com/office/drawing/2014/main" id="{C29BBC77-DFA7-40CA-CB0B-980F2DB00576}"/>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extLst>
      <p:ext uri="{BB962C8B-B14F-4D97-AF65-F5344CB8AC3E}">
        <p14:creationId xmlns:p14="http://schemas.microsoft.com/office/powerpoint/2010/main" val="249788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3"/>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p>
            <a:pPr marL="0" lvl="0" indent="0" algn="l" rtl="0">
              <a:lnSpc>
                <a:spcPct val="90000"/>
              </a:lnSpc>
              <a:spcBef>
                <a:spcPts val="0"/>
              </a:spcBef>
              <a:spcAft>
                <a:spcPts val="0"/>
              </a:spcAft>
              <a:buClr>
                <a:schemeClr val="lt1"/>
              </a:buClr>
              <a:buSzPts val="4400"/>
              <a:buFont typeface="Arial"/>
              <a:buNone/>
            </a:pPr>
            <a:r>
              <a:rPr lang="en-US"/>
              <a:t>WHY IT ALL STARTS WITH MEMBERS</a:t>
            </a:r>
            <a:endParaRPr/>
          </a:p>
        </p:txBody>
      </p:sp>
      <p:sp>
        <p:nvSpPr>
          <p:cNvPr id="240" name="Google Shape;240;p2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23"/>
          <p:cNvSpPr txBox="1"/>
          <p:nvPr/>
        </p:nvSpPr>
        <p:spPr>
          <a:xfrm>
            <a:off x="381000" y="1790098"/>
            <a:ext cx="3375540" cy="60016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0" i="0" u="none" strike="noStrike" kern="0" cap="none" spc="0" normalizeH="0" baseline="0" noProof="0" dirty="0">
                <a:ln>
                  <a:noFill/>
                </a:ln>
                <a:solidFill>
                  <a:srgbClr val="48595D"/>
                </a:solidFill>
                <a:effectLst/>
                <a:uLnTx/>
                <a:uFillTx/>
                <a:latin typeface="Arial"/>
                <a:cs typeface="Arial"/>
                <a:sym typeface="Arial"/>
              </a:rPr>
              <a:t>GROWTH</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2" name="Google Shape;242;p23"/>
          <p:cNvSpPr txBox="1"/>
          <p:nvPr/>
        </p:nvSpPr>
        <p:spPr>
          <a:xfrm>
            <a:off x="4238250" y="1790110"/>
            <a:ext cx="3715500" cy="600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0" i="0" u="none" strike="noStrike" kern="0" cap="none" spc="0" normalizeH="0" baseline="0" noProof="0" dirty="0">
                <a:ln>
                  <a:noFill/>
                </a:ln>
                <a:solidFill>
                  <a:srgbClr val="48595D"/>
                </a:solidFill>
                <a:effectLst/>
                <a:uLnTx/>
                <a:uFillTx/>
                <a:latin typeface="Arial"/>
                <a:cs typeface="Arial"/>
                <a:sym typeface="Arial"/>
              </a:rPr>
              <a:t>SUSTAINABILITY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3" name="Google Shape;243;p23"/>
          <p:cNvSpPr txBox="1"/>
          <p:nvPr/>
        </p:nvSpPr>
        <p:spPr>
          <a:xfrm>
            <a:off x="8435460" y="1790098"/>
            <a:ext cx="3375540" cy="60016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0" i="0" u="none" strike="noStrike" kern="0" cap="none" spc="0" normalizeH="0" baseline="0" noProof="0" dirty="0">
                <a:ln>
                  <a:noFill/>
                </a:ln>
                <a:solidFill>
                  <a:srgbClr val="48595D"/>
                </a:solidFill>
                <a:effectLst/>
                <a:uLnTx/>
                <a:uFillTx/>
                <a:latin typeface="Arial"/>
                <a:cs typeface="Arial"/>
                <a:sym typeface="Arial"/>
              </a:rPr>
              <a:t>INNOVATION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4" name="Google Shape;244;p23"/>
          <p:cNvSpPr txBox="1"/>
          <p:nvPr/>
        </p:nvSpPr>
        <p:spPr>
          <a:xfrm>
            <a:off x="403098" y="4979138"/>
            <a:ext cx="3375540" cy="164577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MORE IMPACT</a:t>
            </a:r>
            <a:endParaRPr kumimoji="0" sz="2200" b="0" i="0" u="none" strike="noStrike" kern="0" cap="none" spc="0" normalizeH="0" baseline="0" noProof="0" dirty="0">
              <a:ln>
                <a:noFill/>
              </a:ln>
              <a:solidFill>
                <a:srgbClr val="48595D"/>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MORE REACH</a:t>
            </a:r>
            <a:endParaRPr kumimoji="0" sz="2200" b="0" i="0" u="none" strike="noStrike" kern="0" cap="none" spc="0" normalizeH="0" baseline="0" noProof="0" dirty="0">
              <a:ln>
                <a:noFill/>
              </a:ln>
              <a:solidFill>
                <a:srgbClr val="48595D"/>
              </a:solidFill>
              <a:effectLst/>
              <a:uLnTx/>
              <a:uFillTx/>
              <a:latin typeface="Arial"/>
              <a:cs typeface="Arial"/>
              <a:sym typeface="Arial"/>
            </a:endParaRPr>
          </a:p>
        </p:txBody>
      </p:sp>
      <p:sp>
        <p:nvSpPr>
          <p:cNvPr id="245" name="Google Shape;245;p23"/>
          <p:cNvSpPr txBox="1"/>
          <p:nvPr/>
        </p:nvSpPr>
        <p:spPr>
          <a:xfrm>
            <a:off x="4443410" y="4979139"/>
            <a:ext cx="3375540" cy="164577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FUTURE LEADERS</a:t>
            </a:r>
            <a:endParaRPr kumimoji="0" sz="2200" b="0" i="0" u="none" strike="noStrike" kern="0" cap="none" spc="0" normalizeH="0" baseline="0" noProof="0" dirty="0">
              <a:ln>
                <a:noFill/>
              </a:ln>
              <a:solidFill>
                <a:srgbClr val="48595D"/>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LEGACY</a:t>
            </a:r>
            <a:endParaRPr kumimoji="0" sz="2200" b="0" i="0" u="none" strike="noStrike" kern="0" cap="none" spc="0" normalizeH="0" baseline="0" noProof="0" dirty="0">
              <a:ln>
                <a:noFill/>
              </a:ln>
              <a:solidFill>
                <a:srgbClr val="48595D"/>
              </a:solidFill>
              <a:effectLst/>
              <a:uLnTx/>
              <a:uFillTx/>
              <a:latin typeface="Arial"/>
              <a:cs typeface="Arial"/>
              <a:sym typeface="Arial"/>
            </a:endParaRPr>
          </a:p>
        </p:txBody>
      </p:sp>
      <p:sp>
        <p:nvSpPr>
          <p:cNvPr id="246" name="Google Shape;246;p23"/>
          <p:cNvSpPr txBox="1"/>
          <p:nvPr/>
        </p:nvSpPr>
        <p:spPr>
          <a:xfrm>
            <a:off x="8447863" y="4979138"/>
            <a:ext cx="3375540" cy="1645771"/>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NEW ENERGY</a:t>
            </a:r>
            <a:endParaRPr kumimoji="0" sz="2200" b="0" i="0" u="none" strike="noStrike" kern="0" cap="none" spc="0" normalizeH="0" baseline="0" noProof="0" dirty="0">
              <a:ln>
                <a:noFill/>
              </a:ln>
              <a:solidFill>
                <a:srgbClr val="48595D"/>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48595D"/>
                </a:solidFill>
                <a:effectLst/>
                <a:uLnTx/>
                <a:uFillTx/>
                <a:latin typeface="Arial"/>
                <a:cs typeface="Arial"/>
                <a:sym typeface="Arial"/>
              </a:rPr>
              <a:t>FRESH IDEAS</a:t>
            </a:r>
            <a:endParaRPr kumimoji="0" sz="2200" b="0" i="0" u="none" strike="noStrike" kern="0" cap="none" spc="0" normalizeH="0" baseline="0" noProof="0" dirty="0">
              <a:ln>
                <a:noFill/>
              </a:ln>
              <a:solidFill>
                <a:srgbClr val="48595D"/>
              </a:solidFill>
              <a:effectLst/>
              <a:uLnTx/>
              <a:uFillTx/>
              <a:latin typeface="Arial"/>
              <a:cs typeface="Arial"/>
              <a:sym typeface="Arial"/>
            </a:endParaRPr>
          </a:p>
        </p:txBody>
      </p:sp>
      <p:pic>
        <p:nvPicPr>
          <p:cNvPr id="247" name="Google Shape;247;p23"/>
          <p:cNvPicPr preferRelativeResize="0"/>
          <p:nvPr/>
        </p:nvPicPr>
        <p:blipFill>
          <a:blip r:embed="rId3">
            <a:alphaModFix/>
          </a:blip>
          <a:stretch>
            <a:fillRect/>
          </a:stretch>
        </p:blipFill>
        <p:spPr>
          <a:xfrm>
            <a:off x="517236" y="2772910"/>
            <a:ext cx="3375525" cy="2206226"/>
          </a:xfrm>
          <a:prstGeom prst="rect">
            <a:avLst/>
          </a:prstGeom>
          <a:noFill/>
          <a:ln>
            <a:noFill/>
          </a:ln>
        </p:spPr>
      </p:pic>
      <p:pic>
        <p:nvPicPr>
          <p:cNvPr id="248" name="Google Shape;248;p23"/>
          <p:cNvPicPr preferRelativeResize="0"/>
          <p:nvPr/>
        </p:nvPicPr>
        <p:blipFill>
          <a:blip r:embed="rId4">
            <a:alphaModFix/>
          </a:blip>
          <a:stretch>
            <a:fillRect/>
          </a:stretch>
        </p:blipFill>
        <p:spPr>
          <a:xfrm>
            <a:off x="4800968" y="2545810"/>
            <a:ext cx="2660425" cy="2660425"/>
          </a:xfrm>
          <a:prstGeom prst="rect">
            <a:avLst/>
          </a:prstGeom>
          <a:noFill/>
          <a:ln>
            <a:noFill/>
          </a:ln>
        </p:spPr>
      </p:pic>
      <p:pic>
        <p:nvPicPr>
          <p:cNvPr id="249" name="Google Shape;249;p23"/>
          <p:cNvPicPr preferRelativeResize="0"/>
          <p:nvPr/>
        </p:nvPicPr>
        <p:blipFill rotWithShape="1">
          <a:blip r:embed="rId5">
            <a:alphaModFix/>
          </a:blip>
          <a:srcRect l="80982"/>
          <a:stretch/>
        </p:blipFill>
        <p:spPr>
          <a:xfrm>
            <a:off x="9214354" y="2545810"/>
            <a:ext cx="1817751" cy="2660425"/>
          </a:xfrm>
          <a:prstGeom prst="rect">
            <a:avLst/>
          </a:prstGeom>
          <a:noFill/>
          <a:ln>
            <a:noFill/>
          </a:ln>
        </p:spPr>
      </p:pic>
      <p:pic>
        <p:nvPicPr>
          <p:cNvPr id="2" name="Picture 1" descr="Logo, company name&#10;&#10;AI-generated content may be incorrect.">
            <a:extLst>
              <a:ext uri="{FF2B5EF4-FFF2-40B4-BE49-F238E27FC236}">
                <a16:creationId xmlns:a16="http://schemas.microsoft.com/office/drawing/2014/main" id="{24274371-D4BA-E5A8-FCB9-4FF473376BFB}"/>
              </a:ext>
            </a:extLst>
          </p:cNvPr>
          <p:cNvPicPr>
            <a:picLocks noChangeAspect="1"/>
          </p:cNvPicPr>
          <p:nvPr/>
        </p:nvPicPr>
        <p:blipFill>
          <a:blip r:embed="rId6">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350000" y="1661652"/>
            <a:ext cx="5537200" cy="3163267"/>
          </a:xfrm>
        </p:spPr>
        <p:txBody>
          <a:bodyPr>
            <a:noAutofit/>
          </a:bodyPr>
          <a:lstStyle/>
          <a:p>
            <a:pPr lvl="1"/>
            <a:r>
              <a:rPr lang="en-US" sz="2400" dirty="0">
                <a:latin typeface="+mj-lt"/>
                <a:cs typeface="Aldhabi" panose="020F0502020204030204" pitchFamily="2" charset="-78"/>
              </a:rPr>
              <a:t>Define your vision</a:t>
            </a:r>
          </a:p>
          <a:p>
            <a:pPr lvl="1"/>
            <a:r>
              <a:rPr lang="en-US" sz="2400" dirty="0">
                <a:latin typeface="+mj-lt"/>
                <a:cs typeface="Aldhabi" panose="020F0502020204030204" pitchFamily="2" charset="-78"/>
              </a:rPr>
              <a:t>Develop a plan</a:t>
            </a:r>
          </a:p>
          <a:p>
            <a:pPr lvl="1"/>
            <a:r>
              <a:rPr lang="en-US" sz="2400" dirty="0">
                <a:latin typeface="+mj-lt"/>
                <a:cs typeface="Aldhabi" panose="020F0502020204030204" pitchFamily="2" charset="-78"/>
              </a:rPr>
              <a:t>Bring in all impacted parties</a:t>
            </a:r>
          </a:p>
          <a:p>
            <a:pPr lvl="1"/>
            <a:r>
              <a:rPr lang="en-US" sz="2400" dirty="0">
                <a:latin typeface="+mj-lt"/>
                <a:cs typeface="Aldhabi" panose="020F0502020204030204" pitchFamily="2" charset="-78"/>
              </a:rPr>
              <a:t>Gain BOD approval</a:t>
            </a:r>
          </a:p>
          <a:p>
            <a:pPr lvl="1"/>
            <a:r>
              <a:rPr lang="en-US" sz="2400" dirty="0">
                <a:latin typeface="+mj-lt"/>
                <a:cs typeface="Aldhabi" panose="020F0502020204030204" pitchFamily="2" charset="-78"/>
              </a:rPr>
              <a:t>Launch</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p:txBody>
          <a:bodyPr/>
          <a:lstStyle/>
          <a:p>
            <a:pPr lvl="0"/>
            <a:r>
              <a:rPr lang="en-US" dirty="0"/>
              <a:t>Satellite </a:t>
            </a:r>
            <a:r>
              <a:rPr lang="en-US" dirty="0" err="1"/>
              <a:t>ClubS</a:t>
            </a:r>
            <a:endParaRPr lang="en-US" dirty="0"/>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3383632"/>
            <a:ext cx="5465233" cy="1975764"/>
          </a:xfrm>
        </p:spPr>
        <p:txBody>
          <a:bodyPr/>
          <a:lstStyle/>
          <a:p>
            <a:r>
              <a:rPr lang="en-US" dirty="0"/>
              <a:t>The easy steps to launch</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2" name="Picture 1" descr="Logo, company name&#10;&#10;AI-generated content may be incorrect.">
            <a:extLst>
              <a:ext uri="{FF2B5EF4-FFF2-40B4-BE49-F238E27FC236}">
                <a16:creationId xmlns:a16="http://schemas.microsoft.com/office/drawing/2014/main" id="{834808EE-254C-C815-0A37-793E4E28FC54}"/>
              </a:ext>
            </a:extLst>
          </p:cNvPr>
          <p:cNvPicPr>
            <a:picLocks noChangeAspect="1"/>
          </p:cNvPicPr>
          <p:nvPr/>
        </p:nvPicPr>
        <p:blipFill>
          <a:blip r:embed="rId3">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custDataLst>
      <p:tags r:id="rId1"/>
    </p:custDataLst>
    <p:extLst>
      <p:ext uri="{BB962C8B-B14F-4D97-AF65-F5344CB8AC3E}">
        <p14:creationId xmlns:p14="http://schemas.microsoft.com/office/powerpoint/2010/main" val="406928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81D3CB7-B492-3647-B02E-58B2D69473A6}"/>
              </a:ext>
            </a:extLst>
          </p:cNvPr>
          <p:cNvSpPr txBox="1">
            <a:spLocks/>
          </p:cNvSpPr>
          <p:nvPr/>
        </p:nvSpPr>
        <p:spPr>
          <a:xfrm>
            <a:off x="645770" y="160016"/>
            <a:ext cx="11082866" cy="1082843"/>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b="1" kern="1200" cap="all" baseline="0">
                <a:solidFill>
                  <a:schemeClr val="bg1"/>
                </a:solidFill>
                <a:latin typeface="+mj-lt"/>
                <a:ea typeface="+mj-ea"/>
                <a:cs typeface="+mj-cs"/>
              </a:defRPr>
            </a:lvl1pPr>
          </a:lstStyle>
          <a:p>
            <a:pPr marL="0" marR="0" lvl="0" indent="0" algn="l" defTabSz="914400" rtl="0" eaLnBrk="1" fontAlgn="auto" latinLnBrk="0" hangingPunct="1">
              <a:lnSpc>
                <a:spcPct val="120000"/>
              </a:lnSpc>
              <a:spcBef>
                <a:spcPts val="600"/>
              </a:spcBef>
              <a:spcAft>
                <a:spcPts val="600"/>
              </a:spcAft>
              <a:buClr>
                <a:srgbClr val="000000"/>
              </a:buClr>
              <a:buSzTx/>
              <a:buFont typeface="Arial"/>
              <a:buNone/>
              <a:tabLst/>
              <a:defRPr/>
            </a:pPr>
            <a:r>
              <a:rPr kumimoji="0" lang="en-US" sz="4400" b="1" i="0" u="none" strike="noStrike" kern="1200" cap="all"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sym typeface="Arial"/>
              </a:rPr>
              <a:t>5 KEYS TO SUCCESS</a:t>
            </a:r>
          </a:p>
        </p:txBody>
      </p:sp>
      <p:grpSp>
        <p:nvGrpSpPr>
          <p:cNvPr id="29" name="Group 28">
            <a:extLst>
              <a:ext uri="{FF2B5EF4-FFF2-40B4-BE49-F238E27FC236}">
                <a16:creationId xmlns:a16="http://schemas.microsoft.com/office/drawing/2014/main" id="{F41E3FC1-57A0-C54F-8C97-C0862199DCAD}"/>
              </a:ext>
            </a:extLst>
          </p:cNvPr>
          <p:cNvGrpSpPr/>
          <p:nvPr/>
        </p:nvGrpSpPr>
        <p:grpSpPr>
          <a:xfrm>
            <a:off x="725543" y="2608755"/>
            <a:ext cx="9058809" cy="1280578"/>
            <a:chOff x="725543" y="2608755"/>
            <a:chExt cx="9058809" cy="1280578"/>
          </a:xfrm>
        </p:grpSpPr>
        <p:sp>
          <p:nvSpPr>
            <p:cNvPr id="15" name="TextBox 14">
              <a:extLst>
                <a:ext uri="{FF2B5EF4-FFF2-40B4-BE49-F238E27FC236}">
                  <a16:creationId xmlns:a16="http://schemas.microsoft.com/office/drawing/2014/main" id="{B145BCF6-365F-814A-83FE-CAF33E53FC7E}"/>
                </a:ext>
              </a:extLst>
            </p:cNvPr>
            <p:cNvSpPr txBox="1"/>
            <p:nvPr/>
          </p:nvSpPr>
          <p:spPr>
            <a:xfrm>
              <a:off x="2590054" y="2787559"/>
              <a:ext cx="719429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CAMARADERIE / FRIENDSHIP</a:t>
              </a:r>
            </a:p>
          </p:txBody>
        </p:sp>
        <p:pic>
          <p:nvPicPr>
            <p:cNvPr id="16" name="Graphic 15" descr="Boardroom outline">
              <a:extLst>
                <a:ext uri="{FF2B5EF4-FFF2-40B4-BE49-F238E27FC236}">
                  <a16:creationId xmlns:a16="http://schemas.microsoft.com/office/drawing/2014/main" id="{4A00D83A-CB34-0949-A9B8-9E84082627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5543" y="2608755"/>
              <a:ext cx="1280578" cy="1280578"/>
            </a:xfrm>
            <a:prstGeom prst="rect">
              <a:avLst/>
            </a:prstGeom>
            <a:effectLst>
              <a:outerShdw blurRad="50800" dist="38100" dir="2700000" algn="tl" rotWithShape="0">
                <a:prstClr val="black">
                  <a:alpha val="40000"/>
                </a:prstClr>
              </a:outerShdw>
            </a:effectLst>
          </p:spPr>
        </p:pic>
      </p:grpSp>
      <p:grpSp>
        <p:nvGrpSpPr>
          <p:cNvPr id="17" name="Group 16">
            <a:extLst>
              <a:ext uri="{FF2B5EF4-FFF2-40B4-BE49-F238E27FC236}">
                <a16:creationId xmlns:a16="http://schemas.microsoft.com/office/drawing/2014/main" id="{1AEF41CB-EB96-904B-ABE6-F950E9D3E33F}"/>
              </a:ext>
            </a:extLst>
          </p:cNvPr>
          <p:cNvGrpSpPr/>
          <p:nvPr/>
        </p:nvGrpSpPr>
        <p:grpSpPr>
          <a:xfrm>
            <a:off x="799818" y="5695649"/>
            <a:ext cx="10526536" cy="1206303"/>
            <a:chOff x="799818" y="5695649"/>
            <a:chExt cx="10526536" cy="1206303"/>
          </a:xfrm>
        </p:grpSpPr>
        <p:sp>
          <p:nvSpPr>
            <p:cNvPr id="18" name="TextBox 17">
              <a:extLst>
                <a:ext uri="{FF2B5EF4-FFF2-40B4-BE49-F238E27FC236}">
                  <a16:creationId xmlns:a16="http://schemas.microsoft.com/office/drawing/2014/main" id="{143CAABC-85E4-6445-A04F-31948B5A948C}"/>
                </a:ext>
              </a:extLst>
            </p:cNvPr>
            <p:cNvSpPr txBox="1"/>
            <p:nvPr/>
          </p:nvSpPr>
          <p:spPr>
            <a:xfrm>
              <a:off x="2590054" y="5831262"/>
              <a:ext cx="87363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NURTURED BY A CLUB OR DISTRICT</a:t>
              </a:r>
            </a:p>
          </p:txBody>
        </p:sp>
        <p:pic>
          <p:nvPicPr>
            <p:cNvPr id="20" name="Graphic 19" descr="Handshake outline">
              <a:extLst>
                <a:ext uri="{FF2B5EF4-FFF2-40B4-BE49-F238E27FC236}">
                  <a16:creationId xmlns:a16="http://schemas.microsoft.com/office/drawing/2014/main" id="{0C7A292D-28EA-DF44-B3BF-D1B5520D1C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9818" y="5695649"/>
              <a:ext cx="1206303" cy="1206303"/>
            </a:xfrm>
            <a:prstGeom prst="rect">
              <a:avLst/>
            </a:prstGeom>
            <a:effectLst>
              <a:outerShdw blurRad="50800" dist="38100" dir="2700000" algn="tl" rotWithShape="0">
                <a:prstClr val="black">
                  <a:alpha val="40000"/>
                </a:prstClr>
              </a:outerShdw>
            </a:effectLst>
          </p:spPr>
        </p:pic>
      </p:grpSp>
      <p:grpSp>
        <p:nvGrpSpPr>
          <p:cNvPr id="30" name="Group 29">
            <a:extLst>
              <a:ext uri="{FF2B5EF4-FFF2-40B4-BE49-F238E27FC236}">
                <a16:creationId xmlns:a16="http://schemas.microsoft.com/office/drawing/2014/main" id="{95F5AA58-122B-194D-BA2F-3AED5CD1678A}"/>
              </a:ext>
            </a:extLst>
          </p:cNvPr>
          <p:cNvGrpSpPr/>
          <p:nvPr/>
        </p:nvGrpSpPr>
        <p:grpSpPr>
          <a:xfrm>
            <a:off x="824404" y="3758217"/>
            <a:ext cx="8959948" cy="1121808"/>
            <a:chOff x="1675304" y="3661649"/>
            <a:chExt cx="8959948" cy="1121808"/>
          </a:xfrm>
        </p:grpSpPr>
        <p:pic>
          <p:nvPicPr>
            <p:cNvPr id="24" name="Graphic 23" descr="Cheers outline">
              <a:extLst>
                <a:ext uri="{FF2B5EF4-FFF2-40B4-BE49-F238E27FC236}">
                  <a16:creationId xmlns:a16="http://schemas.microsoft.com/office/drawing/2014/main" id="{7F11BBF7-8098-0446-A3D4-3315105BE0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75304" y="3661649"/>
              <a:ext cx="1121808" cy="1121808"/>
            </a:xfrm>
            <a:prstGeom prst="rect">
              <a:avLst/>
            </a:prstGeom>
            <a:effectLst>
              <a:outerShdw blurRad="50800" dist="38100" dir="2700000" algn="tl" rotWithShape="0">
                <a:prstClr val="black">
                  <a:alpha val="40000"/>
                </a:prstClr>
              </a:outerShdw>
            </a:effectLst>
          </p:spPr>
        </p:pic>
        <p:sp>
          <p:nvSpPr>
            <p:cNvPr id="26" name="TextBox 25">
              <a:extLst>
                <a:ext uri="{FF2B5EF4-FFF2-40B4-BE49-F238E27FC236}">
                  <a16:creationId xmlns:a16="http://schemas.microsoft.com/office/drawing/2014/main" id="{10B801CC-2425-5842-94D3-E30E1D060087}"/>
                </a:ext>
              </a:extLst>
            </p:cNvPr>
            <p:cNvSpPr txBox="1"/>
            <p:nvPr/>
          </p:nvSpPr>
          <p:spPr>
            <a:xfrm>
              <a:off x="3440954" y="3746444"/>
              <a:ext cx="719429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SHARED DESIRE TO SERVE</a:t>
              </a:r>
            </a:p>
          </p:txBody>
        </p:sp>
      </p:grpSp>
      <p:grpSp>
        <p:nvGrpSpPr>
          <p:cNvPr id="6" name="Group 5">
            <a:extLst>
              <a:ext uri="{FF2B5EF4-FFF2-40B4-BE49-F238E27FC236}">
                <a16:creationId xmlns:a16="http://schemas.microsoft.com/office/drawing/2014/main" id="{ED4CB817-3B7F-534B-AC92-54EF46D740EA}"/>
              </a:ext>
            </a:extLst>
          </p:cNvPr>
          <p:cNvGrpSpPr/>
          <p:nvPr/>
        </p:nvGrpSpPr>
        <p:grpSpPr>
          <a:xfrm>
            <a:off x="645770" y="1463517"/>
            <a:ext cx="9198142" cy="1479076"/>
            <a:chOff x="645770" y="1463517"/>
            <a:chExt cx="9198142" cy="1479076"/>
          </a:xfrm>
        </p:grpSpPr>
        <p:sp>
          <p:nvSpPr>
            <p:cNvPr id="10" name="TextBox 9">
              <a:extLst>
                <a:ext uri="{FF2B5EF4-FFF2-40B4-BE49-F238E27FC236}">
                  <a16:creationId xmlns:a16="http://schemas.microsoft.com/office/drawing/2014/main" id="{857D3C50-A24F-8A4D-91A2-315E9A8327D7}"/>
                </a:ext>
              </a:extLst>
            </p:cNvPr>
            <p:cNvSpPr txBox="1"/>
            <p:nvPr/>
          </p:nvSpPr>
          <p:spPr>
            <a:xfrm>
              <a:off x="2649613" y="1777293"/>
              <a:ext cx="719429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A PASSIONATE CHAMPION</a:t>
              </a:r>
            </a:p>
          </p:txBody>
        </p:sp>
        <p:pic>
          <p:nvPicPr>
            <p:cNvPr id="28" name="Graphic 27" descr="Sparkling Heart outline">
              <a:extLst>
                <a:ext uri="{FF2B5EF4-FFF2-40B4-BE49-F238E27FC236}">
                  <a16:creationId xmlns:a16="http://schemas.microsoft.com/office/drawing/2014/main" id="{F8CACAF0-3166-3E4C-A04F-7C614B5CBB9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5770" y="1463517"/>
              <a:ext cx="1479076" cy="1479076"/>
            </a:xfrm>
            <a:prstGeom prst="rect">
              <a:avLst/>
            </a:prstGeom>
            <a:effectLst>
              <a:outerShdw blurRad="50800" dist="38100" dir="2700000" algn="tl" rotWithShape="0">
                <a:prstClr val="black">
                  <a:alpha val="40000"/>
                </a:prstClr>
              </a:outerShdw>
            </a:effectLst>
          </p:spPr>
        </p:pic>
      </p:grpSp>
      <p:grpSp>
        <p:nvGrpSpPr>
          <p:cNvPr id="31" name="Group 30">
            <a:extLst>
              <a:ext uri="{FF2B5EF4-FFF2-40B4-BE49-F238E27FC236}">
                <a16:creationId xmlns:a16="http://schemas.microsoft.com/office/drawing/2014/main" id="{51EECB77-DFB7-884D-AB84-9A600DA617F6}"/>
              </a:ext>
            </a:extLst>
          </p:cNvPr>
          <p:cNvGrpSpPr/>
          <p:nvPr/>
        </p:nvGrpSpPr>
        <p:grpSpPr>
          <a:xfrm>
            <a:off x="844268" y="4704957"/>
            <a:ext cx="9286035" cy="1280578"/>
            <a:chOff x="844268" y="4704957"/>
            <a:chExt cx="9286035" cy="1280578"/>
          </a:xfrm>
        </p:grpSpPr>
        <p:sp>
          <p:nvSpPr>
            <p:cNvPr id="23" name="TextBox 22">
              <a:extLst>
                <a:ext uri="{FF2B5EF4-FFF2-40B4-BE49-F238E27FC236}">
                  <a16:creationId xmlns:a16="http://schemas.microsoft.com/office/drawing/2014/main" id="{1C37BC40-5EFF-C644-96E7-4641F44B4F16}"/>
                </a:ext>
              </a:extLst>
            </p:cNvPr>
            <p:cNvSpPr txBox="1"/>
            <p:nvPr/>
          </p:nvSpPr>
          <p:spPr>
            <a:xfrm>
              <a:off x="2590054" y="4874008"/>
              <a:ext cx="754024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E7E6E6">
                      <a:lumMod val="50000"/>
                    </a:srgbClr>
                  </a:solidFill>
                  <a:effectLst/>
                  <a:uLnTx/>
                  <a:uFillTx/>
                  <a:latin typeface="Arial Narrow" panose="020B0606020202030204" pitchFamily="34" charset="0"/>
                  <a:ea typeface="+mn-ea"/>
                  <a:cs typeface="Arial" panose="020B0604020202020204" pitchFamily="34" charset="0"/>
                  <a:sym typeface="Arial"/>
                </a:rPr>
                <a:t>STARTED WITH FRIENDS</a:t>
              </a:r>
            </a:p>
          </p:txBody>
        </p:sp>
        <p:pic>
          <p:nvPicPr>
            <p:cNvPr id="5" name="Graphic 4" descr="Dance outline">
              <a:extLst>
                <a:ext uri="{FF2B5EF4-FFF2-40B4-BE49-F238E27FC236}">
                  <a16:creationId xmlns:a16="http://schemas.microsoft.com/office/drawing/2014/main" id="{A47925B5-9CEF-6146-8ED9-1B7A9510A50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4268" y="4704957"/>
              <a:ext cx="1280578" cy="1280578"/>
            </a:xfrm>
            <a:prstGeom prst="rect">
              <a:avLst/>
            </a:prstGeom>
            <a:effectLst>
              <a:outerShdw blurRad="50800" dist="38100" dir="2700000" algn="tl" rotWithShape="0">
                <a:prstClr val="black">
                  <a:alpha val="40000"/>
                </a:prstClr>
              </a:outerShdw>
            </a:effectLst>
          </p:spPr>
        </p:pic>
      </p:grpSp>
      <p:pic>
        <p:nvPicPr>
          <p:cNvPr id="2" name="Picture 1" descr="Logo, company name&#10;&#10;AI-generated content may be incorrect.">
            <a:extLst>
              <a:ext uri="{FF2B5EF4-FFF2-40B4-BE49-F238E27FC236}">
                <a16:creationId xmlns:a16="http://schemas.microsoft.com/office/drawing/2014/main" id="{E99CB570-9FD8-17C8-15C2-19827631F72D}"/>
              </a:ext>
            </a:extLst>
          </p:cNvPr>
          <p:cNvPicPr>
            <a:picLocks noChangeAspect="1"/>
          </p:cNvPicPr>
          <p:nvPr/>
        </p:nvPicPr>
        <p:blipFill>
          <a:blip r:embed="rId13">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Tree>
    <p:extLst>
      <p:ext uri="{BB962C8B-B14F-4D97-AF65-F5344CB8AC3E}">
        <p14:creationId xmlns:p14="http://schemas.microsoft.com/office/powerpoint/2010/main" val="23904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8D0E4B-7A8D-44BA-A94D-6019BDC90D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Text Placeholder 6">
            <a:extLst>
              <a:ext uri="{FF2B5EF4-FFF2-40B4-BE49-F238E27FC236}">
                <a16:creationId xmlns:a16="http://schemas.microsoft.com/office/drawing/2014/main" id="{4F68FECD-3229-6805-04E5-4A1ABBA5ED60}"/>
              </a:ext>
            </a:extLst>
          </p:cNvPr>
          <p:cNvSpPr>
            <a:spLocks noGrp="1"/>
          </p:cNvSpPr>
          <p:nvPr>
            <p:ph type="body" sz="quarter" idx="14"/>
          </p:nvPr>
        </p:nvSpPr>
        <p:spPr/>
        <p:txBody>
          <a:bodyPr/>
          <a:lstStyle/>
          <a:p>
            <a:r>
              <a:rPr lang="en-US" dirty="0"/>
              <a:t>Available resources</a:t>
            </a:r>
          </a:p>
        </p:txBody>
      </p:sp>
      <p:pic>
        <p:nvPicPr>
          <p:cNvPr id="10" name="Picture 9" descr="A logo for a company&#10;&#10;AI-generated content may be incorrect.">
            <a:extLst>
              <a:ext uri="{FF2B5EF4-FFF2-40B4-BE49-F238E27FC236}">
                <a16:creationId xmlns:a16="http://schemas.microsoft.com/office/drawing/2014/main" id="{1A24BBAA-8C87-B12E-88AA-546A6E5BD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49" y="3581401"/>
            <a:ext cx="1943100" cy="1828800"/>
          </a:xfrm>
          <a:prstGeom prst="rect">
            <a:avLst/>
          </a:prstGeom>
        </p:spPr>
      </p:pic>
      <p:sp>
        <p:nvSpPr>
          <p:cNvPr id="15" name="TextBox 14">
            <a:extLst>
              <a:ext uri="{FF2B5EF4-FFF2-40B4-BE49-F238E27FC236}">
                <a16:creationId xmlns:a16="http://schemas.microsoft.com/office/drawing/2014/main" id="{754F4137-D7B6-13D6-8AAA-48188B44172F}"/>
              </a:ext>
            </a:extLst>
          </p:cNvPr>
          <p:cNvSpPr txBox="1"/>
          <p:nvPr/>
        </p:nvSpPr>
        <p:spPr>
          <a:xfrm>
            <a:off x="6459166" y="1120598"/>
            <a:ext cx="5614301"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a:ea typeface="+mn-ea"/>
                <a:cs typeface="+mn-cs"/>
              </a:rPr>
              <a:t>Guide to starting a Satellite Club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panose="020B0604020202020204"/>
                <a:ea typeface="+mn-ea"/>
                <a:cs typeface="+mn-cs"/>
              </a:rPr>
              <a:t>Steps to build a Companion Club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1F9AEC3B-E785-294C-F143-E4684D87DD8E}"/>
              </a:ext>
            </a:extLst>
          </p:cNvPr>
          <p:cNvPicPr>
            <a:picLocks noChangeAspect="1"/>
          </p:cNvPicPr>
          <p:nvPr/>
        </p:nvPicPr>
        <p:blipFill>
          <a:blip r:embed="rId4"/>
          <a:stretch>
            <a:fillRect/>
          </a:stretch>
        </p:blipFill>
        <p:spPr>
          <a:xfrm>
            <a:off x="6640099" y="1640037"/>
            <a:ext cx="1676400" cy="1676400"/>
          </a:xfrm>
          <a:prstGeom prst="rect">
            <a:avLst/>
          </a:prstGeom>
        </p:spPr>
      </p:pic>
      <p:pic>
        <p:nvPicPr>
          <p:cNvPr id="17" name="Picture 16">
            <a:extLst>
              <a:ext uri="{FF2B5EF4-FFF2-40B4-BE49-F238E27FC236}">
                <a16:creationId xmlns:a16="http://schemas.microsoft.com/office/drawing/2014/main" id="{0B60F3F7-EC93-2DBE-6D57-8B0C86158504}"/>
              </a:ext>
            </a:extLst>
          </p:cNvPr>
          <p:cNvPicPr>
            <a:picLocks noChangeAspect="1"/>
          </p:cNvPicPr>
          <p:nvPr/>
        </p:nvPicPr>
        <p:blipFill>
          <a:blip r:embed="rId5"/>
          <a:stretch>
            <a:fillRect/>
          </a:stretch>
        </p:blipFill>
        <p:spPr>
          <a:xfrm>
            <a:off x="6654802" y="4410948"/>
            <a:ext cx="1676400" cy="1606156"/>
          </a:xfrm>
          <a:prstGeom prst="rect">
            <a:avLst/>
          </a:prstGeom>
        </p:spPr>
      </p:pic>
      <p:pic>
        <p:nvPicPr>
          <p:cNvPr id="4" name="Picture 3" descr="Graphical user interface&#10;&#10;AI-generated content may be incorrect.">
            <a:extLst>
              <a:ext uri="{FF2B5EF4-FFF2-40B4-BE49-F238E27FC236}">
                <a16:creationId xmlns:a16="http://schemas.microsoft.com/office/drawing/2014/main" id="{E5214B01-843C-1465-3441-E9354C838F68}"/>
              </a:ext>
            </a:extLst>
          </p:cNvPr>
          <p:cNvPicPr>
            <a:picLocks noChangeAspect="1"/>
          </p:cNvPicPr>
          <p:nvPr/>
        </p:nvPicPr>
        <p:blipFill>
          <a:blip r:embed="rId6">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160212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QUESTIONS</a:t>
            </a:r>
          </a:p>
        </p:txBody>
      </p:sp>
      <p:pic>
        <p:nvPicPr>
          <p:cNvPr id="4" name="Picture 3" descr="Graphical user interface&#10;&#10;AI-generated content may be incorrect.">
            <a:extLst>
              <a:ext uri="{FF2B5EF4-FFF2-40B4-BE49-F238E27FC236}">
                <a16:creationId xmlns:a16="http://schemas.microsoft.com/office/drawing/2014/main" id="{385E5732-6D26-1210-38F7-B7A774A9B9E7}"/>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23535718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557EE7-24C1-91EC-B70E-F3F76B7B1EF3}"/>
              </a:ext>
            </a:extLst>
          </p:cNvPr>
          <p:cNvSpPr txBox="1"/>
          <p:nvPr/>
        </p:nvSpPr>
        <p:spPr>
          <a:xfrm>
            <a:off x="138618" y="1564243"/>
            <a:ext cx="11914764" cy="646331"/>
          </a:xfrm>
          <a:prstGeom prst="rect">
            <a:avLst/>
          </a:prstGeom>
          <a:noFill/>
        </p:spPr>
        <p:txBody>
          <a:bodyPr wrap="square" rtlCol="0">
            <a:spAutoFit/>
          </a:bodyPr>
          <a:lstStyle/>
          <a:p>
            <a:pPr lvl="1" fontAlgn="base">
              <a:spcAft>
                <a:spcPts val="1200"/>
              </a:spcAft>
              <a:buClr>
                <a:srgbClr val="FF6600"/>
              </a:buClr>
            </a:pPr>
            <a:r>
              <a:rPr lang="en-US" sz="3600" dirty="0"/>
              <a:t>    </a:t>
            </a:r>
          </a:p>
        </p:txBody>
      </p:sp>
      <p:pic>
        <p:nvPicPr>
          <p:cNvPr id="2049" name="Picture 3" descr="page1image2774883472">
            <a:extLst>
              <a:ext uri="{FF2B5EF4-FFF2-40B4-BE49-F238E27FC236}">
                <a16:creationId xmlns:a16="http://schemas.microsoft.com/office/drawing/2014/main" id="{48078F69-B9C4-2C02-16C5-930EC4B694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80100" cy="444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7" descr="page1image2774883472">
            <a:extLst>
              <a:ext uri="{FF2B5EF4-FFF2-40B4-BE49-F238E27FC236}">
                <a16:creationId xmlns:a16="http://schemas.microsoft.com/office/drawing/2014/main" id="{2153C8B6-CFC2-D931-9824-F5A289401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80100" cy="44450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598A63A7-0060-031A-0F80-9BEFB08E74F4}"/>
              </a:ext>
            </a:extLst>
          </p:cNvPr>
          <p:cNvGrpSpPr/>
          <p:nvPr/>
        </p:nvGrpSpPr>
        <p:grpSpPr>
          <a:xfrm>
            <a:off x="138618" y="96714"/>
            <a:ext cx="11794302" cy="6673363"/>
            <a:chOff x="138618" y="82296"/>
            <a:chExt cx="11794302" cy="6595990"/>
          </a:xfrm>
        </p:grpSpPr>
        <p:sp>
          <p:nvSpPr>
            <p:cNvPr id="16" name="Freeform: Shape 15">
              <a:extLst>
                <a:ext uri="{FF2B5EF4-FFF2-40B4-BE49-F238E27FC236}">
                  <a16:creationId xmlns:a16="http://schemas.microsoft.com/office/drawing/2014/main" id="{02917951-6500-C8D7-F3F5-BC0A090AEDF4}"/>
                </a:ext>
              </a:extLst>
            </p:cNvPr>
            <p:cNvSpPr/>
            <p:nvPr/>
          </p:nvSpPr>
          <p:spPr>
            <a:xfrm>
              <a:off x="138618" y="82296"/>
              <a:ext cx="11794302" cy="1533951"/>
            </a:xfrm>
            <a:custGeom>
              <a:avLst/>
              <a:gdLst>
                <a:gd name="connsiteX0" fmla="*/ 0 w 11794302"/>
                <a:gd name="connsiteY0" fmla="*/ 153395 h 1533951"/>
                <a:gd name="connsiteX1" fmla="*/ 153395 w 11794302"/>
                <a:gd name="connsiteY1" fmla="*/ 0 h 1533951"/>
                <a:gd name="connsiteX2" fmla="*/ 11640907 w 11794302"/>
                <a:gd name="connsiteY2" fmla="*/ 0 h 1533951"/>
                <a:gd name="connsiteX3" fmla="*/ 11794302 w 11794302"/>
                <a:gd name="connsiteY3" fmla="*/ 153395 h 1533951"/>
                <a:gd name="connsiteX4" fmla="*/ 11794302 w 11794302"/>
                <a:gd name="connsiteY4" fmla="*/ 1380556 h 1533951"/>
                <a:gd name="connsiteX5" fmla="*/ 11640907 w 11794302"/>
                <a:gd name="connsiteY5" fmla="*/ 1533951 h 1533951"/>
                <a:gd name="connsiteX6" fmla="*/ 153395 w 11794302"/>
                <a:gd name="connsiteY6" fmla="*/ 1533951 h 1533951"/>
                <a:gd name="connsiteX7" fmla="*/ 0 w 11794302"/>
                <a:gd name="connsiteY7" fmla="*/ 1380556 h 1533951"/>
                <a:gd name="connsiteX8" fmla="*/ 0 w 11794302"/>
                <a:gd name="connsiteY8" fmla="*/ 153395 h 15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4302" h="1533951">
                  <a:moveTo>
                    <a:pt x="0" y="153395"/>
                  </a:moveTo>
                  <a:cubicBezTo>
                    <a:pt x="0" y="68677"/>
                    <a:pt x="68677" y="0"/>
                    <a:pt x="153395" y="0"/>
                  </a:cubicBezTo>
                  <a:lnTo>
                    <a:pt x="11640907" y="0"/>
                  </a:lnTo>
                  <a:cubicBezTo>
                    <a:pt x="11725625" y="0"/>
                    <a:pt x="11794302" y="68677"/>
                    <a:pt x="11794302" y="153395"/>
                  </a:cubicBezTo>
                  <a:lnTo>
                    <a:pt x="11794302" y="1380556"/>
                  </a:lnTo>
                  <a:cubicBezTo>
                    <a:pt x="11794302" y="1465274"/>
                    <a:pt x="11725625" y="1533951"/>
                    <a:pt x="11640907" y="1533951"/>
                  </a:cubicBezTo>
                  <a:lnTo>
                    <a:pt x="153395" y="1533951"/>
                  </a:lnTo>
                  <a:cubicBezTo>
                    <a:pt x="68677" y="1533951"/>
                    <a:pt x="0" y="1465274"/>
                    <a:pt x="0" y="1380556"/>
                  </a:cubicBezTo>
                  <a:lnTo>
                    <a:pt x="0" y="15339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59905" tIns="247650" rIns="247651" bIns="247650" numCol="1" spcCol="1270" anchor="t" anchorCtr="0">
              <a:noAutofit/>
            </a:bodyPr>
            <a:lstStyle/>
            <a:p>
              <a:pPr marL="0" lvl="0" indent="0" defTabSz="2889250">
                <a:lnSpc>
                  <a:spcPct val="90000"/>
                </a:lnSpc>
                <a:spcBef>
                  <a:spcPct val="0"/>
                </a:spcBef>
                <a:spcAft>
                  <a:spcPct val="35000"/>
                </a:spcAft>
                <a:buNone/>
              </a:pPr>
              <a:endParaRPr lang="en-US" sz="1100" kern="1200" dirty="0"/>
            </a:p>
          </p:txBody>
        </p:sp>
        <p:sp>
          <p:nvSpPr>
            <p:cNvPr id="18" name="Freeform: Shape 17">
              <a:extLst>
                <a:ext uri="{FF2B5EF4-FFF2-40B4-BE49-F238E27FC236}">
                  <a16:creationId xmlns:a16="http://schemas.microsoft.com/office/drawing/2014/main" id="{2CF2CAD7-FC28-4F1D-E83A-4A8D1CE416C2}"/>
                </a:ext>
              </a:extLst>
            </p:cNvPr>
            <p:cNvSpPr/>
            <p:nvPr/>
          </p:nvSpPr>
          <p:spPr>
            <a:xfrm>
              <a:off x="138618" y="1769642"/>
              <a:ext cx="11794302" cy="1533951"/>
            </a:xfrm>
            <a:custGeom>
              <a:avLst/>
              <a:gdLst>
                <a:gd name="connsiteX0" fmla="*/ 0 w 11794302"/>
                <a:gd name="connsiteY0" fmla="*/ 153395 h 1533951"/>
                <a:gd name="connsiteX1" fmla="*/ 153395 w 11794302"/>
                <a:gd name="connsiteY1" fmla="*/ 0 h 1533951"/>
                <a:gd name="connsiteX2" fmla="*/ 11640907 w 11794302"/>
                <a:gd name="connsiteY2" fmla="*/ 0 h 1533951"/>
                <a:gd name="connsiteX3" fmla="*/ 11794302 w 11794302"/>
                <a:gd name="connsiteY3" fmla="*/ 153395 h 1533951"/>
                <a:gd name="connsiteX4" fmla="*/ 11794302 w 11794302"/>
                <a:gd name="connsiteY4" fmla="*/ 1380556 h 1533951"/>
                <a:gd name="connsiteX5" fmla="*/ 11640907 w 11794302"/>
                <a:gd name="connsiteY5" fmla="*/ 1533951 h 1533951"/>
                <a:gd name="connsiteX6" fmla="*/ 153395 w 11794302"/>
                <a:gd name="connsiteY6" fmla="*/ 1533951 h 1533951"/>
                <a:gd name="connsiteX7" fmla="*/ 0 w 11794302"/>
                <a:gd name="connsiteY7" fmla="*/ 1380556 h 1533951"/>
                <a:gd name="connsiteX8" fmla="*/ 0 w 11794302"/>
                <a:gd name="connsiteY8" fmla="*/ 153395 h 15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4302" h="1533951">
                  <a:moveTo>
                    <a:pt x="0" y="153395"/>
                  </a:moveTo>
                  <a:cubicBezTo>
                    <a:pt x="0" y="68677"/>
                    <a:pt x="68677" y="0"/>
                    <a:pt x="153395" y="0"/>
                  </a:cubicBezTo>
                  <a:lnTo>
                    <a:pt x="11640907" y="0"/>
                  </a:lnTo>
                  <a:cubicBezTo>
                    <a:pt x="11725625" y="0"/>
                    <a:pt x="11794302" y="68677"/>
                    <a:pt x="11794302" y="153395"/>
                  </a:cubicBezTo>
                  <a:lnTo>
                    <a:pt x="11794302" y="1380556"/>
                  </a:lnTo>
                  <a:cubicBezTo>
                    <a:pt x="11794302" y="1465274"/>
                    <a:pt x="11725625" y="1533951"/>
                    <a:pt x="11640907" y="1533951"/>
                  </a:cubicBezTo>
                  <a:lnTo>
                    <a:pt x="153395" y="1533951"/>
                  </a:lnTo>
                  <a:cubicBezTo>
                    <a:pt x="68677" y="1533951"/>
                    <a:pt x="0" y="1465274"/>
                    <a:pt x="0" y="1380556"/>
                  </a:cubicBezTo>
                  <a:lnTo>
                    <a:pt x="0" y="15339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59905" tIns="247650" rIns="247651" bIns="247650" numCol="1" spcCol="1270" anchor="ctr" anchorCtr="0">
              <a:noAutofit/>
            </a:bodyPr>
            <a:lstStyle/>
            <a:p>
              <a:pPr marL="0" lvl="0" indent="0" algn="l" defTabSz="2889250">
                <a:lnSpc>
                  <a:spcPct val="90000"/>
                </a:lnSpc>
                <a:spcBef>
                  <a:spcPct val="0"/>
                </a:spcBef>
                <a:spcAft>
                  <a:spcPct val="35000"/>
                </a:spcAft>
                <a:buNone/>
              </a:pPr>
              <a:endParaRPr lang="en-US" sz="6500" kern="1200" dirty="0"/>
            </a:p>
          </p:txBody>
        </p:sp>
        <p:sp>
          <p:nvSpPr>
            <p:cNvPr id="20" name="Freeform: Shape 19">
              <a:extLst>
                <a:ext uri="{FF2B5EF4-FFF2-40B4-BE49-F238E27FC236}">
                  <a16:creationId xmlns:a16="http://schemas.microsoft.com/office/drawing/2014/main" id="{3718D8DE-5FE3-6660-29B8-64931F167835}"/>
                </a:ext>
              </a:extLst>
            </p:cNvPr>
            <p:cNvSpPr/>
            <p:nvPr/>
          </p:nvSpPr>
          <p:spPr>
            <a:xfrm>
              <a:off x="138618" y="3456989"/>
              <a:ext cx="11794302" cy="1533951"/>
            </a:xfrm>
            <a:custGeom>
              <a:avLst/>
              <a:gdLst>
                <a:gd name="connsiteX0" fmla="*/ 0 w 11794302"/>
                <a:gd name="connsiteY0" fmla="*/ 153395 h 1533951"/>
                <a:gd name="connsiteX1" fmla="*/ 153395 w 11794302"/>
                <a:gd name="connsiteY1" fmla="*/ 0 h 1533951"/>
                <a:gd name="connsiteX2" fmla="*/ 11640907 w 11794302"/>
                <a:gd name="connsiteY2" fmla="*/ 0 h 1533951"/>
                <a:gd name="connsiteX3" fmla="*/ 11794302 w 11794302"/>
                <a:gd name="connsiteY3" fmla="*/ 153395 h 1533951"/>
                <a:gd name="connsiteX4" fmla="*/ 11794302 w 11794302"/>
                <a:gd name="connsiteY4" fmla="*/ 1380556 h 1533951"/>
                <a:gd name="connsiteX5" fmla="*/ 11640907 w 11794302"/>
                <a:gd name="connsiteY5" fmla="*/ 1533951 h 1533951"/>
                <a:gd name="connsiteX6" fmla="*/ 153395 w 11794302"/>
                <a:gd name="connsiteY6" fmla="*/ 1533951 h 1533951"/>
                <a:gd name="connsiteX7" fmla="*/ 0 w 11794302"/>
                <a:gd name="connsiteY7" fmla="*/ 1380556 h 1533951"/>
                <a:gd name="connsiteX8" fmla="*/ 0 w 11794302"/>
                <a:gd name="connsiteY8" fmla="*/ 153395 h 15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4302" h="1533951">
                  <a:moveTo>
                    <a:pt x="0" y="153395"/>
                  </a:moveTo>
                  <a:cubicBezTo>
                    <a:pt x="0" y="68677"/>
                    <a:pt x="68677" y="0"/>
                    <a:pt x="153395" y="0"/>
                  </a:cubicBezTo>
                  <a:lnTo>
                    <a:pt x="11640907" y="0"/>
                  </a:lnTo>
                  <a:cubicBezTo>
                    <a:pt x="11725625" y="0"/>
                    <a:pt x="11794302" y="68677"/>
                    <a:pt x="11794302" y="153395"/>
                  </a:cubicBezTo>
                  <a:lnTo>
                    <a:pt x="11794302" y="1380556"/>
                  </a:lnTo>
                  <a:cubicBezTo>
                    <a:pt x="11794302" y="1465274"/>
                    <a:pt x="11725625" y="1533951"/>
                    <a:pt x="11640907" y="1533951"/>
                  </a:cubicBezTo>
                  <a:lnTo>
                    <a:pt x="153395" y="1533951"/>
                  </a:lnTo>
                  <a:cubicBezTo>
                    <a:pt x="68677" y="1533951"/>
                    <a:pt x="0" y="1465274"/>
                    <a:pt x="0" y="1380556"/>
                  </a:cubicBezTo>
                  <a:lnTo>
                    <a:pt x="0" y="15339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59905" tIns="247650" rIns="247651" bIns="247650" numCol="1" spcCol="1270" anchor="ctr" anchorCtr="0">
              <a:noAutofit/>
            </a:bodyPr>
            <a:lstStyle/>
            <a:p>
              <a:pPr marL="0" lvl="0" indent="0" algn="l" defTabSz="2889250">
                <a:lnSpc>
                  <a:spcPct val="90000"/>
                </a:lnSpc>
                <a:spcBef>
                  <a:spcPct val="0"/>
                </a:spcBef>
                <a:spcAft>
                  <a:spcPct val="35000"/>
                </a:spcAft>
                <a:buNone/>
              </a:pPr>
              <a:endParaRPr lang="en-US" sz="6500" kern="1200" dirty="0"/>
            </a:p>
          </p:txBody>
        </p:sp>
        <p:sp>
          <p:nvSpPr>
            <p:cNvPr id="22" name="Freeform: Shape 21">
              <a:extLst>
                <a:ext uri="{FF2B5EF4-FFF2-40B4-BE49-F238E27FC236}">
                  <a16:creationId xmlns:a16="http://schemas.microsoft.com/office/drawing/2014/main" id="{D37DD387-9F0F-4D42-9023-75F35F926EDA}"/>
                </a:ext>
              </a:extLst>
            </p:cNvPr>
            <p:cNvSpPr/>
            <p:nvPr/>
          </p:nvSpPr>
          <p:spPr>
            <a:xfrm>
              <a:off x="138618" y="5144335"/>
              <a:ext cx="11794302" cy="1533951"/>
            </a:xfrm>
            <a:custGeom>
              <a:avLst/>
              <a:gdLst>
                <a:gd name="connsiteX0" fmla="*/ 0 w 11794302"/>
                <a:gd name="connsiteY0" fmla="*/ 153395 h 1533951"/>
                <a:gd name="connsiteX1" fmla="*/ 153395 w 11794302"/>
                <a:gd name="connsiteY1" fmla="*/ 0 h 1533951"/>
                <a:gd name="connsiteX2" fmla="*/ 11640907 w 11794302"/>
                <a:gd name="connsiteY2" fmla="*/ 0 h 1533951"/>
                <a:gd name="connsiteX3" fmla="*/ 11794302 w 11794302"/>
                <a:gd name="connsiteY3" fmla="*/ 153395 h 1533951"/>
                <a:gd name="connsiteX4" fmla="*/ 11794302 w 11794302"/>
                <a:gd name="connsiteY4" fmla="*/ 1380556 h 1533951"/>
                <a:gd name="connsiteX5" fmla="*/ 11640907 w 11794302"/>
                <a:gd name="connsiteY5" fmla="*/ 1533951 h 1533951"/>
                <a:gd name="connsiteX6" fmla="*/ 153395 w 11794302"/>
                <a:gd name="connsiteY6" fmla="*/ 1533951 h 1533951"/>
                <a:gd name="connsiteX7" fmla="*/ 0 w 11794302"/>
                <a:gd name="connsiteY7" fmla="*/ 1380556 h 1533951"/>
                <a:gd name="connsiteX8" fmla="*/ 0 w 11794302"/>
                <a:gd name="connsiteY8" fmla="*/ 153395 h 15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4302" h="1533951">
                  <a:moveTo>
                    <a:pt x="0" y="153395"/>
                  </a:moveTo>
                  <a:cubicBezTo>
                    <a:pt x="0" y="68677"/>
                    <a:pt x="68677" y="0"/>
                    <a:pt x="153395" y="0"/>
                  </a:cubicBezTo>
                  <a:lnTo>
                    <a:pt x="11640907" y="0"/>
                  </a:lnTo>
                  <a:cubicBezTo>
                    <a:pt x="11725625" y="0"/>
                    <a:pt x="11794302" y="68677"/>
                    <a:pt x="11794302" y="153395"/>
                  </a:cubicBezTo>
                  <a:lnTo>
                    <a:pt x="11794302" y="1380556"/>
                  </a:lnTo>
                  <a:cubicBezTo>
                    <a:pt x="11794302" y="1465274"/>
                    <a:pt x="11725625" y="1533951"/>
                    <a:pt x="11640907" y="1533951"/>
                  </a:cubicBezTo>
                  <a:lnTo>
                    <a:pt x="153395" y="1533951"/>
                  </a:lnTo>
                  <a:cubicBezTo>
                    <a:pt x="68677" y="1533951"/>
                    <a:pt x="0" y="1465274"/>
                    <a:pt x="0" y="1380556"/>
                  </a:cubicBezTo>
                  <a:lnTo>
                    <a:pt x="0" y="15339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59905" tIns="247650" rIns="247651" bIns="247650" numCol="1" spcCol="1270" anchor="ctr" anchorCtr="0">
              <a:noAutofit/>
            </a:bodyPr>
            <a:lstStyle/>
            <a:p>
              <a:pPr marL="0" lvl="0" indent="0" algn="l" defTabSz="2889250">
                <a:lnSpc>
                  <a:spcPct val="90000"/>
                </a:lnSpc>
                <a:spcBef>
                  <a:spcPct val="0"/>
                </a:spcBef>
                <a:spcAft>
                  <a:spcPct val="35000"/>
                </a:spcAft>
                <a:buNone/>
              </a:pPr>
              <a:endParaRPr lang="en-US" sz="6500" kern="1200" dirty="0"/>
            </a:p>
          </p:txBody>
        </p:sp>
      </p:grpSp>
      <p:sp>
        <p:nvSpPr>
          <p:cNvPr id="25" name="TextBox 24">
            <a:extLst>
              <a:ext uri="{FF2B5EF4-FFF2-40B4-BE49-F238E27FC236}">
                <a16:creationId xmlns:a16="http://schemas.microsoft.com/office/drawing/2014/main" id="{808CEAE9-DF3D-E74D-77C1-FD4A8F8599A2}"/>
              </a:ext>
            </a:extLst>
          </p:cNvPr>
          <p:cNvSpPr txBox="1"/>
          <p:nvPr/>
        </p:nvSpPr>
        <p:spPr>
          <a:xfrm>
            <a:off x="1993794" y="159270"/>
            <a:ext cx="9773121" cy="1137556"/>
          </a:xfrm>
          <a:prstGeom prst="rect">
            <a:avLst/>
          </a:prstGeom>
          <a:noFill/>
        </p:spPr>
        <p:txBody>
          <a:bodyPr wrap="square">
            <a:spAutoFit/>
          </a:bodyPr>
          <a:lstStyle/>
          <a:p>
            <a:pPr marL="0" marR="0">
              <a:lnSpc>
                <a:spcPct val="107000"/>
              </a:lnSpc>
              <a:spcAft>
                <a:spcPts val="800"/>
              </a:spcAft>
            </a:pPr>
            <a:r>
              <a:rPr lang="en-US" sz="16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Herb Silverman </a:t>
            </a:r>
            <a:r>
              <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is the founder and current President of the Rotary Club of IMPACT Ocala, which transitioned from a Satellite Club to a free-standing club last year.   After  nearly 3 decades in management, marketing, and sales, he has embraced retirement now dedicated to volunteering, networking, and blogging.  Staying connected to his </a:t>
            </a:r>
            <a:r>
              <a:rPr lang="en-US" sz="1200" b="1" kern="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Ocala community is a priority and he actively participates in various committees and local charities to make positive results.  He cherishes moments spent making meaningful connections with both old and new friends, believing that every interaction has the ability to inspire and transform.</a:t>
            </a:r>
            <a:endPar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FC36F072-6CEB-2061-98FA-1EB9EBFE886A}"/>
              </a:ext>
            </a:extLst>
          </p:cNvPr>
          <p:cNvSpPr txBox="1"/>
          <p:nvPr/>
        </p:nvSpPr>
        <p:spPr>
          <a:xfrm>
            <a:off x="2008571" y="1883360"/>
            <a:ext cx="9476987" cy="939937"/>
          </a:xfrm>
          <a:prstGeom prst="rect">
            <a:avLst/>
          </a:prstGeom>
          <a:noFill/>
        </p:spPr>
        <p:txBody>
          <a:bodyPr wrap="square">
            <a:spAutoFit/>
          </a:bodyPr>
          <a:lstStyle/>
          <a:p>
            <a:pPr marL="0" marR="0">
              <a:lnSpc>
                <a:spcPct val="107000"/>
              </a:lnSpc>
              <a:spcAft>
                <a:spcPts val="800"/>
              </a:spcAft>
            </a:pPr>
            <a:r>
              <a:rPr lang="en-US" sz="16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Anne Cartier </a:t>
            </a:r>
            <a:r>
              <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is the current President of the Rotary Club of Debary, Deltona, </a:t>
            </a:r>
            <a:r>
              <a:rPr lang="en-US" sz="1200" b="1" kern="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Orange City.  She relocated to Deltona in 2020, joined her current club and has consistently held several different leadership roles.  A mother of two daughters, she has been deeply involved with community and youth organizations.  She devoted 13 years to the Edison Festival of Light in various leadership roles, including President.  She has decades of expertise in the fields of insurance sales and marketing, leading several teams across high-tech, publishing, and manufacturing sectors.</a:t>
            </a:r>
            <a:endPar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D325FD03-6221-F8AD-5944-A38B819F41DE}"/>
              </a:ext>
            </a:extLst>
          </p:cNvPr>
          <p:cNvSpPr txBox="1"/>
          <p:nvPr/>
        </p:nvSpPr>
        <p:spPr>
          <a:xfrm>
            <a:off x="2026830" y="3633682"/>
            <a:ext cx="9773121" cy="939937"/>
          </a:xfrm>
          <a:prstGeom prst="rect">
            <a:avLst/>
          </a:prstGeom>
          <a:noFill/>
        </p:spPr>
        <p:txBody>
          <a:bodyPr wrap="square">
            <a:spAutoFit/>
          </a:bodyPr>
          <a:lstStyle/>
          <a:p>
            <a:pPr marL="0" marR="0">
              <a:lnSpc>
                <a:spcPct val="107000"/>
              </a:lnSpc>
              <a:spcAft>
                <a:spcPts val="800"/>
              </a:spcAft>
            </a:pPr>
            <a:r>
              <a:rPr lang="en-US" sz="16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Jerry Pryor </a:t>
            </a:r>
            <a:r>
              <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is the Membership Chair for </a:t>
            </a:r>
            <a:r>
              <a:rPr lang="en-US" sz="1200" b="1" kern="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Amelia Island Sunrise.  With others, he instituted the flexible membership type of Active Community which has been adopted by the District as a pathway for clubs to transition to Companion Clubs.  He has practiced law in Boston and Washington DC.  He worked on a number of regulatory issues involving wireless service providers and also clerked for a former FCC Commissioner.  He joined Harris Guidi Rosner PA in 2018 and represents disabled and injured clients in Social Security disability and worker’s compensation claims.</a:t>
            </a:r>
            <a:endPar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4FAA924D-C2E1-3014-BA36-AB7FE3471A2C}"/>
              </a:ext>
            </a:extLst>
          </p:cNvPr>
          <p:cNvSpPr txBox="1"/>
          <p:nvPr/>
        </p:nvSpPr>
        <p:spPr>
          <a:xfrm>
            <a:off x="2071167" y="5359906"/>
            <a:ext cx="9695748" cy="939937"/>
          </a:xfrm>
          <a:prstGeom prst="rect">
            <a:avLst/>
          </a:prstGeom>
          <a:noFill/>
        </p:spPr>
        <p:txBody>
          <a:bodyPr wrap="square">
            <a:spAutoFit/>
          </a:bodyPr>
          <a:lstStyle/>
          <a:p>
            <a:pPr marL="0" marR="0">
              <a:lnSpc>
                <a:spcPct val="107000"/>
              </a:lnSpc>
              <a:spcAft>
                <a:spcPts val="800"/>
              </a:spcAft>
            </a:pPr>
            <a:r>
              <a:rPr lang="en-US" sz="16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Brittany Gloersen </a:t>
            </a:r>
            <a:r>
              <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is the founding member of the Rotary Club of DeLand Sunset, </a:t>
            </a:r>
            <a:r>
              <a:rPr lang="en-US" sz="1200" b="1" kern="1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a family forward Rotary effort focused on making Rotary more inclusive for families.  Currently she serves on the Policies and Funds Board for the District.  She has served as a Rotary Club President twice for two different clubs and has served as the Area 10 Assistant Governor.  As AG, her area clubs reached 100% of their goals resulting in her Avenues of Service Award.  She is a Managing Attorney and proud mom to son Gray. </a:t>
            </a:r>
            <a:endParaRPr lang="en-US" sz="12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EFA3E48-FAA6-E1F2-B1B1-24E23594F46D}"/>
              </a:ext>
            </a:extLst>
          </p:cNvPr>
          <p:cNvSpPr txBox="1"/>
          <p:nvPr/>
        </p:nvSpPr>
        <p:spPr>
          <a:xfrm>
            <a:off x="2266359" y="1210632"/>
            <a:ext cx="6097464" cy="375552"/>
          </a:xfrm>
          <a:prstGeom prst="rect">
            <a:avLst/>
          </a:prstGeom>
          <a:noFill/>
        </p:spPr>
        <p:txBody>
          <a:bodyPr wrap="square">
            <a:spAutoFit/>
          </a:bodyPr>
          <a:lstStyle/>
          <a:p>
            <a:pPr marL="0" marR="0">
              <a:lnSpc>
                <a:spcPct val="107000"/>
              </a:lnSpc>
              <a:spcAft>
                <a:spcPts val="800"/>
              </a:spcAft>
            </a:pPr>
            <a:r>
              <a:rPr lang="en-US" sz="18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IMPACT Ocala</a:t>
            </a:r>
          </a:p>
        </p:txBody>
      </p:sp>
      <p:sp>
        <p:nvSpPr>
          <p:cNvPr id="6" name="TextBox 5">
            <a:extLst>
              <a:ext uri="{FF2B5EF4-FFF2-40B4-BE49-F238E27FC236}">
                <a16:creationId xmlns:a16="http://schemas.microsoft.com/office/drawing/2014/main" id="{1596921A-ADE9-D91E-B672-FA282A187B31}"/>
              </a:ext>
            </a:extLst>
          </p:cNvPr>
          <p:cNvSpPr txBox="1"/>
          <p:nvPr/>
        </p:nvSpPr>
        <p:spPr>
          <a:xfrm>
            <a:off x="2266359" y="2832764"/>
            <a:ext cx="6097464" cy="375552"/>
          </a:xfrm>
          <a:prstGeom prst="rect">
            <a:avLst/>
          </a:prstGeom>
          <a:noFill/>
        </p:spPr>
        <p:txBody>
          <a:bodyPr wrap="square">
            <a:spAutoFit/>
          </a:bodyPr>
          <a:lstStyle/>
          <a:p>
            <a:pPr marL="0" marR="0">
              <a:lnSpc>
                <a:spcPct val="107000"/>
              </a:lnSpc>
              <a:spcAft>
                <a:spcPts val="800"/>
              </a:spcAft>
            </a:pPr>
            <a:r>
              <a:rPr lang="en-US" sz="18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Debary, Deltona, Orange City</a:t>
            </a:r>
          </a:p>
        </p:txBody>
      </p:sp>
      <p:sp>
        <p:nvSpPr>
          <p:cNvPr id="5" name="TextBox 4">
            <a:extLst>
              <a:ext uri="{FF2B5EF4-FFF2-40B4-BE49-F238E27FC236}">
                <a16:creationId xmlns:a16="http://schemas.microsoft.com/office/drawing/2014/main" id="{C66C3359-9FF6-E912-9CFA-20BC68F4F717}"/>
              </a:ext>
            </a:extLst>
          </p:cNvPr>
          <p:cNvSpPr txBox="1"/>
          <p:nvPr/>
        </p:nvSpPr>
        <p:spPr>
          <a:xfrm>
            <a:off x="2266359" y="4560122"/>
            <a:ext cx="6097464" cy="375552"/>
          </a:xfrm>
          <a:prstGeom prst="rect">
            <a:avLst/>
          </a:prstGeom>
          <a:noFill/>
        </p:spPr>
        <p:txBody>
          <a:bodyPr wrap="square">
            <a:spAutoFit/>
          </a:bodyPr>
          <a:lstStyle/>
          <a:p>
            <a:pPr marL="0" marR="0">
              <a:lnSpc>
                <a:spcPct val="107000"/>
              </a:lnSpc>
              <a:spcAft>
                <a:spcPts val="800"/>
              </a:spcAft>
            </a:pPr>
            <a:r>
              <a:rPr lang="en-US" sz="18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Amelia Island Sunrise</a:t>
            </a:r>
          </a:p>
        </p:txBody>
      </p:sp>
      <p:sp>
        <p:nvSpPr>
          <p:cNvPr id="8" name="TextBox 7">
            <a:extLst>
              <a:ext uri="{FF2B5EF4-FFF2-40B4-BE49-F238E27FC236}">
                <a16:creationId xmlns:a16="http://schemas.microsoft.com/office/drawing/2014/main" id="{C669CD97-A5A4-BFC9-1D97-147144ED967D}"/>
              </a:ext>
            </a:extLst>
          </p:cNvPr>
          <p:cNvSpPr txBox="1"/>
          <p:nvPr/>
        </p:nvSpPr>
        <p:spPr>
          <a:xfrm>
            <a:off x="2266359" y="6239331"/>
            <a:ext cx="6097464" cy="375552"/>
          </a:xfrm>
          <a:prstGeom prst="rect">
            <a:avLst/>
          </a:prstGeom>
          <a:noFill/>
        </p:spPr>
        <p:txBody>
          <a:bodyPr wrap="square">
            <a:spAutoFit/>
          </a:bodyPr>
          <a:lstStyle/>
          <a:p>
            <a:pPr marL="0" marR="0">
              <a:lnSpc>
                <a:spcPct val="107000"/>
              </a:lnSpc>
              <a:spcAft>
                <a:spcPts val="800"/>
              </a:spcAft>
            </a:pPr>
            <a:r>
              <a:rPr lang="en-US" sz="1800" b="1" kern="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DeLand Sunset</a:t>
            </a:r>
          </a:p>
        </p:txBody>
      </p:sp>
      <p:pic>
        <p:nvPicPr>
          <p:cNvPr id="7" name="Picture 6" descr="A person wearing glasses and a white sweater&#10;&#10;AI-generated content may be incorrect.">
            <a:extLst>
              <a:ext uri="{FF2B5EF4-FFF2-40B4-BE49-F238E27FC236}">
                <a16:creationId xmlns:a16="http://schemas.microsoft.com/office/drawing/2014/main" id="{CBB2B629-A0B0-D9F6-2FA2-1BEC62ED7320}"/>
              </a:ext>
            </a:extLst>
          </p:cNvPr>
          <p:cNvPicPr>
            <a:picLocks noChangeAspect="1"/>
          </p:cNvPicPr>
          <p:nvPr/>
        </p:nvPicPr>
        <p:blipFill>
          <a:blip r:embed="rId4">
            <a:extLst>
              <a:ext uri="{28A0092B-C50C-407E-A947-70E740481C1C}">
                <a14:useLocalDpi xmlns:a14="http://schemas.microsoft.com/office/drawing/2010/main" val="0"/>
              </a:ext>
            </a:extLst>
          </a:blip>
          <a:srcRect b="8210"/>
          <a:stretch/>
        </p:blipFill>
        <p:spPr>
          <a:xfrm>
            <a:off x="339938" y="204025"/>
            <a:ext cx="1452537" cy="13332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descr="A person with a beard&#10;&#10;AI-generated content may be incorrect.">
            <a:extLst>
              <a:ext uri="{FF2B5EF4-FFF2-40B4-BE49-F238E27FC236}">
                <a16:creationId xmlns:a16="http://schemas.microsoft.com/office/drawing/2014/main" id="{98008438-E302-F4A8-393D-15DF0FA6EF91}"/>
              </a:ext>
            </a:extLst>
          </p:cNvPr>
          <p:cNvPicPr>
            <a:picLocks noChangeAspect="1"/>
          </p:cNvPicPr>
          <p:nvPr/>
        </p:nvPicPr>
        <p:blipFill>
          <a:blip r:embed="rId5">
            <a:extLst>
              <a:ext uri="{28A0092B-C50C-407E-A947-70E740481C1C}">
                <a14:useLocalDpi xmlns:a14="http://schemas.microsoft.com/office/drawing/2010/main" val="0"/>
              </a:ext>
            </a:extLst>
          </a:blip>
          <a:srcRect t="4084" b="10281"/>
          <a:stretch/>
        </p:blipFill>
        <p:spPr>
          <a:xfrm>
            <a:off x="342879" y="3624057"/>
            <a:ext cx="1428750" cy="13377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descr="A person smiling at camera&#10;&#10;AI-generated content may be incorrect.">
            <a:extLst>
              <a:ext uri="{FF2B5EF4-FFF2-40B4-BE49-F238E27FC236}">
                <a16:creationId xmlns:a16="http://schemas.microsoft.com/office/drawing/2014/main" id="{028AE3AD-1B1D-CF12-3750-2A1434F3C3F5}"/>
              </a:ext>
            </a:extLst>
          </p:cNvPr>
          <p:cNvPicPr>
            <a:picLocks noChangeAspect="1"/>
          </p:cNvPicPr>
          <p:nvPr/>
        </p:nvPicPr>
        <p:blipFill>
          <a:blip r:embed="rId6">
            <a:extLst>
              <a:ext uri="{28A0092B-C50C-407E-A947-70E740481C1C}">
                <a14:useLocalDpi xmlns:a14="http://schemas.microsoft.com/office/drawing/2010/main" val="0"/>
              </a:ext>
            </a:extLst>
          </a:blip>
          <a:srcRect l="6414" t="1" r="993" b="29778"/>
          <a:stretch/>
        </p:blipFill>
        <p:spPr>
          <a:xfrm>
            <a:off x="333800" y="5325247"/>
            <a:ext cx="1428750" cy="13377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Picture 1" descr="A person wearing a black shirt&#10;&#10;AI-generated content may be incorrect.">
            <a:extLst>
              <a:ext uri="{FF2B5EF4-FFF2-40B4-BE49-F238E27FC236}">
                <a16:creationId xmlns:a16="http://schemas.microsoft.com/office/drawing/2014/main" id="{83789851-39DB-0998-DFA2-3886A0314293}"/>
              </a:ext>
            </a:extLst>
          </p:cNvPr>
          <p:cNvPicPr>
            <a:picLocks noChangeAspect="1"/>
          </p:cNvPicPr>
          <p:nvPr/>
        </p:nvPicPr>
        <p:blipFill>
          <a:blip r:embed="rId7">
            <a:extLst>
              <a:ext uri="{28A0092B-C50C-407E-A947-70E740481C1C}">
                <a14:useLocalDpi xmlns:a14="http://schemas.microsoft.com/office/drawing/2010/main" val="0"/>
              </a:ext>
            </a:extLst>
          </a:blip>
          <a:srcRect l="13996" t="3106" r="13970" b="22236"/>
          <a:stretch/>
        </p:blipFill>
        <p:spPr>
          <a:xfrm>
            <a:off x="342878" y="1913186"/>
            <a:ext cx="1449597" cy="13332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99095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9C2961-F30C-374B-9AA0-4CAE3416133E}"/>
              </a:ext>
            </a:extLst>
          </p:cNvPr>
          <p:cNvSpPr/>
          <p:nvPr/>
        </p:nvSpPr>
        <p:spPr>
          <a:xfrm>
            <a:off x="0" y="0"/>
            <a:ext cx="12192000" cy="6858000"/>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B7C4B49C-6300-EB40-8485-3CE0C4C5F51E}"/>
              </a:ext>
            </a:extLst>
          </p:cNvPr>
          <p:cNvPicPr>
            <a:picLocks noChangeAspect="1"/>
          </p:cNvPicPr>
          <p:nvPr/>
        </p:nvPicPr>
        <p:blipFill>
          <a:blip r:embed="rId3"/>
          <a:stretch>
            <a:fillRect/>
          </a:stretch>
        </p:blipFill>
        <p:spPr>
          <a:xfrm>
            <a:off x="3188332" y="1396993"/>
            <a:ext cx="5627077" cy="4735514"/>
          </a:xfrm>
          <a:prstGeom prst="rect">
            <a:avLst/>
          </a:prstGeom>
        </p:spPr>
      </p:pic>
      <p:sp>
        <p:nvSpPr>
          <p:cNvPr id="6" name="TextBox 5">
            <a:extLst>
              <a:ext uri="{FF2B5EF4-FFF2-40B4-BE49-F238E27FC236}">
                <a16:creationId xmlns:a16="http://schemas.microsoft.com/office/drawing/2014/main" id="{ACC8A949-C1FC-6C4F-8EA0-BBA99B9285A1}"/>
              </a:ext>
            </a:extLst>
          </p:cNvPr>
          <p:cNvSpPr txBox="1"/>
          <p:nvPr/>
        </p:nvSpPr>
        <p:spPr>
          <a:xfrm>
            <a:off x="3188332" y="1396993"/>
            <a:ext cx="5627077" cy="3722598"/>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QUESTIONS</a:t>
            </a:r>
          </a:p>
        </p:txBody>
      </p:sp>
      <p:pic>
        <p:nvPicPr>
          <p:cNvPr id="4" name="Picture 3" descr="Graphical user interface&#10;&#10;AI-generated content may be incorrect.">
            <a:extLst>
              <a:ext uri="{FF2B5EF4-FFF2-40B4-BE49-F238E27FC236}">
                <a16:creationId xmlns:a16="http://schemas.microsoft.com/office/drawing/2014/main" id="{14428C04-2085-74FF-2F23-EC82BE1B2AFF}"/>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ustDataLst>
      <p:tags r:id="rId1"/>
    </p:custDataLst>
    <p:extLst>
      <p:ext uri="{BB962C8B-B14F-4D97-AF65-F5344CB8AC3E}">
        <p14:creationId xmlns:p14="http://schemas.microsoft.com/office/powerpoint/2010/main" val="1175850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88D49-2302-5C56-A6C6-7CAC2DE02B11}"/>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C8A143-1FC9-D244-4A3C-642C615A3775}"/>
              </a:ext>
            </a:extLst>
          </p:cNvPr>
          <p:cNvSpPr>
            <a:spLocks noGrp="1"/>
          </p:cNvSpPr>
          <p:nvPr>
            <p:ph type="body" sz="quarter" idx="14"/>
          </p:nvPr>
        </p:nvSpPr>
        <p:spPr/>
        <p:txBody>
          <a:bodyPr/>
          <a:lstStyle/>
          <a:p>
            <a:pPr lvl="0"/>
            <a:r>
              <a:rPr lang="en-US" dirty="0"/>
              <a:t>Wrap up / evaluations</a:t>
            </a:r>
          </a:p>
        </p:txBody>
      </p:sp>
      <p:sp>
        <p:nvSpPr>
          <p:cNvPr id="23" name="Content Placeholder 22">
            <a:extLst>
              <a:ext uri="{FF2B5EF4-FFF2-40B4-BE49-F238E27FC236}">
                <a16:creationId xmlns:a16="http://schemas.microsoft.com/office/drawing/2014/main" id="{FEF795CB-CBFF-91D0-4B06-0D55084F6F82}"/>
              </a:ext>
            </a:extLst>
          </p:cNvPr>
          <p:cNvSpPr>
            <a:spLocks noGrp="1"/>
          </p:cNvSpPr>
          <p:nvPr>
            <p:ph type="subTitle" idx="1"/>
          </p:nvPr>
        </p:nvSpPr>
        <p:spPr>
          <a:xfrm>
            <a:off x="554567" y="3383632"/>
            <a:ext cx="5465233" cy="1975764"/>
          </a:xfrm>
        </p:spPr>
        <p:txBody>
          <a:bodyPr/>
          <a:lstStyle/>
          <a:p>
            <a:r>
              <a:rPr lang="en-US" dirty="0"/>
              <a:t>Chanelle Taylor</a:t>
            </a:r>
          </a:p>
        </p:txBody>
      </p:sp>
      <p:sp>
        <p:nvSpPr>
          <p:cNvPr id="8" name="Slide Number Placeholder 7">
            <a:extLst>
              <a:ext uri="{FF2B5EF4-FFF2-40B4-BE49-F238E27FC236}">
                <a16:creationId xmlns:a16="http://schemas.microsoft.com/office/drawing/2014/main" id="{0E0044CD-E787-94F5-F967-A1E15CA60BB1}"/>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2" name="Picture 1" descr="Logo, company name&#10;&#10;AI-generated content may be incorrect.">
            <a:extLst>
              <a:ext uri="{FF2B5EF4-FFF2-40B4-BE49-F238E27FC236}">
                <a16:creationId xmlns:a16="http://schemas.microsoft.com/office/drawing/2014/main" id="{0C44D6C4-9C2C-69A3-E961-A412A6F06F1A}"/>
              </a:ext>
            </a:extLst>
          </p:cNvPr>
          <p:cNvPicPr>
            <a:picLocks noChangeAspect="1"/>
          </p:cNvPicPr>
          <p:nvPr/>
        </p:nvPicPr>
        <p:blipFill>
          <a:blip r:embed="rId3">
            <a:extLst>
              <a:ext uri="{28A0092B-C50C-407E-A947-70E740481C1C}">
                <a14:useLocalDpi xmlns:a14="http://schemas.microsoft.com/office/drawing/2010/main" val="0"/>
              </a:ext>
            </a:extLst>
          </a:blip>
          <a:srcRect l="52100" t="32267" r="4370" b="30872"/>
          <a:stretch>
            <a:fillRect/>
          </a:stretch>
        </p:blipFill>
        <p:spPr>
          <a:xfrm>
            <a:off x="10691764" y="6105936"/>
            <a:ext cx="1381703" cy="636494"/>
          </a:xfrm>
          <a:prstGeom prst="rect">
            <a:avLst/>
          </a:prstGeom>
        </p:spPr>
      </p:pic>
      <p:sp>
        <p:nvSpPr>
          <p:cNvPr id="4" name="Text Placeholder 25">
            <a:extLst>
              <a:ext uri="{FF2B5EF4-FFF2-40B4-BE49-F238E27FC236}">
                <a16:creationId xmlns:a16="http://schemas.microsoft.com/office/drawing/2014/main" id="{B615D6F4-A34D-FFA8-ED89-1480BDCA19A9}"/>
              </a:ext>
            </a:extLst>
          </p:cNvPr>
          <p:cNvSpPr txBox="1">
            <a:spLocks/>
          </p:cNvSpPr>
          <p:nvPr/>
        </p:nvSpPr>
        <p:spPr>
          <a:xfrm>
            <a:off x="6437549" y="2680447"/>
            <a:ext cx="5537200" cy="3955342"/>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20000"/>
              </a:lnSpc>
              <a:spcBef>
                <a:spcPts val="600"/>
              </a:spcBef>
            </a:pPr>
            <a:endParaRPr lang="en-US" sz="3800">
              <a:latin typeface="+mj-lt"/>
            </a:endParaRPr>
          </a:p>
          <a:p>
            <a:pPr marL="457200" indent="-457200">
              <a:lnSpc>
                <a:spcPct val="120000"/>
              </a:lnSpc>
              <a:spcBef>
                <a:spcPts val="600"/>
              </a:spcBef>
            </a:pPr>
            <a:endParaRPr lang="en-US" sz="3800">
              <a:latin typeface="+mj-lt"/>
            </a:endParaRPr>
          </a:p>
          <a:p>
            <a:pPr marL="457200" indent="-457200">
              <a:lnSpc>
                <a:spcPct val="120000"/>
              </a:lnSpc>
              <a:buFont typeface="Wingdings" panose="05000000000000000000" pitchFamily="2" charset="2"/>
              <a:buChar char="v"/>
            </a:pPr>
            <a:r>
              <a:rPr lang="en-US" sz="7200">
                <a:latin typeface="+mj-lt"/>
              </a:rPr>
              <a:t>District 6970 Rotaract Focus Person for the Membership Committee</a:t>
            </a:r>
          </a:p>
          <a:p>
            <a:pPr marL="457200" indent="-457200">
              <a:lnSpc>
                <a:spcPct val="120000"/>
              </a:lnSpc>
              <a:buFont typeface="Wingdings" panose="05000000000000000000" pitchFamily="2" charset="2"/>
              <a:buChar char="v"/>
            </a:pPr>
            <a:r>
              <a:rPr lang="en-US" sz="7200">
                <a:latin typeface="+mj-lt"/>
              </a:rPr>
              <a:t>Over five years of professional experience in the event industry</a:t>
            </a:r>
          </a:p>
          <a:p>
            <a:pPr marL="457200" indent="-457200">
              <a:lnSpc>
                <a:spcPct val="120000"/>
              </a:lnSpc>
              <a:buFont typeface="Wingdings" panose="05000000000000000000" pitchFamily="2" charset="2"/>
              <a:buChar char="v"/>
            </a:pPr>
            <a:r>
              <a:rPr lang="en-US" sz="7200">
                <a:latin typeface="+mj-lt"/>
              </a:rPr>
              <a:t>Actively involved in Junior Service League of DeLand, current Chair of Grand Marshals for the 2026 Wild Wild West event</a:t>
            </a:r>
          </a:p>
          <a:p>
            <a:pPr marL="457200" indent="-457200">
              <a:lnSpc>
                <a:spcPct val="120000"/>
              </a:lnSpc>
              <a:buFont typeface="Wingdings" panose="05000000000000000000" pitchFamily="2" charset="2"/>
              <a:buChar char="v"/>
            </a:pPr>
            <a:r>
              <a:rPr lang="en-US" sz="7200">
                <a:latin typeface="+mj-lt"/>
              </a:rPr>
              <a:t>Home club, Rotaract Club of DeLand </a:t>
            </a:r>
          </a:p>
          <a:p>
            <a:pPr marL="457200" indent="-457200">
              <a:lnSpc>
                <a:spcPct val="120000"/>
              </a:lnSpc>
              <a:buFont typeface="Wingdings" panose="05000000000000000000" pitchFamily="2" charset="2"/>
              <a:buChar char="v"/>
            </a:pPr>
            <a:r>
              <a:rPr lang="en-US" sz="7200">
                <a:latin typeface="+mj-lt"/>
              </a:rPr>
              <a:t>Served 2 years as Club Membership Chair</a:t>
            </a:r>
            <a:endParaRPr lang="en-US" sz="7200" dirty="0">
              <a:latin typeface="+mj-lt"/>
            </a:endParaRPr>
          </a:p>
        </p:txBody>
      </p:sp>
      <p:pic>
        <p:nvPicPr>
          <p:cNvPr id="5" name="Picture 4" descr="A person smiling at camera&#10;&#10;AI-generated content may be incorrect.">
            <a:extLst>
              <a:ext uri="{FF2B5EF4-FFF2-40B4-BE49-F238E27FC236}">
                <a16:creationId xmlns:a16="http://schemas.microsoft.com/office/drawing/2014/main" id="{2195042C-ACD6-72F1-505F-1836E290E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5279" y="412601"/>
            <a:ext cx="2761739" cy="2462212"/>
          </a:xfrm>
          <a:prstGeom prst="rect">
            <a:avLst/>
          </a:prstGeom>
          <a:ln w="228600" cap="sq" cmpd="thickThin">
            <a:solidFill>
              <a:srgbClr val="000000"/>
            </a:solidFill>
            <a:prstDash val="solid"/>
            <a:miter lim="800000"/>
          </a:ln>
          <a:effectLst>
            <a:innerShdw blurRad="76200">
              <a:srgbClr val="000000"/>
            </a:innerShdw>
          </a:effectLst>
        </p:spPr>
      </p:pic>
    </p:spTree>
    <p:custDataLst>
      <p:tags r:id="rId1"/>
    </p:custDataLst>
    <p:extLst>
      <p:ext uri="{BB962C8B-B14F-4D97-AF65-F5344CB8AC3E}">
        <p14:creationId xmlns:p14="http://schemas.microsoft.com/office/powerpoint/2010/main" val="307023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8A1D5-75B4-43AB-3E87-E35B4877A5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36F3F3B-A0C9-C354-564E-4338FA63734D}"/>
              </a:ext>
            </a:extLst>
          </p:cNvPr>
          <p:cNvSpPr>
            <a:spLocks noGrp="1"/>
          </p:cNvSpPr>
          <p:nvPr>
            <p:ph type="body" sz="quarter" idx="14"/>
          </p:nvPr>
        </p:nvSpPr>
        <p:spPr>
          <a:xfrm>
            <a:off x="558800" y="2141538"/>
            <a:ext cx="4978400" cy="1135062"/>
          </a:xfrm>
        </p:spPr>
        <p:txBody>
          <a:bodyPr anchor="b">
            <a:noAutofit/>
          </a:bodyPr>
          <a:lstStyle/>
          <a:p>
            <a:pPr>
              <a:lnSpc>
                <a:spcPct val="120000"/>
              </a:lnSpc>
            </a:pPr>
            <a:r>
              <a:rPr lang="en-US" sz="2400" dirty="0"/>
              <a:t>Please TAKE OUR </a:t>
            </a:r>
            <a:r>
              <a:rPr lang="en-US" sz="2400" dirty="0">
                <a:solidFill>
                  <a:srgbClr val="00A2E0"/>
                </a:solidFill>
              </a:rPr>
              <a:t>quick</a:t>
            </a:r>
            <a:r>
              <a:rPr lang="en-US" sz="2400" dirty="0">
                <a:solidFill>
                  <a:srgbClr val="17458F"/>
                </a:solidFill>
              </a:rPr>
              <a:t> </a:t>
            </a:r>
            <a:r>
              <a:rPr lang="en-US" sz="2400" dirty="0"/>
              <a:t>MEMBERSHIP SUMMIT </a:t>
            </a:r>
            <a:r>
              <a:rPr lang="en-US" sz="2400" dirty="0">
                <a:solidFill>
                  <a:srgbClr val="00A2E0"/>
                </a:solidFill>
              </a:rPr>
              <a:t>SURVEY</a:t>
            </a:r>
          </a:p>
        </p:txBody>
      </p:sp>
      <p:sp>
        <p:nvSpPr>
          <p:cNvPr id="2" name="Slide Number Placeholder 1">
            <a:extLst>
              <a:ext uri="{FF2B5EF4-FFF2-40B4-BE49-F238E27FC236}">
                <a16:creationId xmlns:a16="http://schemas.microsoft.com/office/drawing/2014/main" id="{313CF36D-A7F8-5958-7982-4F3D0FDBB0BE}"/>
              </a:ext>
            </a:extLst>
          </p:cNvPr>
          <p:cNvSpPr>
            <a:spLocks noGrp="1"/>
          </p:cNvSpPr>
          <p:nvPr>
            <p:ph type="sldNum" sz="quarter" idx="12"/>
          </p:nvPr>
        </p:nvSpPr>
        <p:spPr>
          <a:xfrm>
            <a:off x="11650133" y="115570"/>
            <a:ext cx="423334"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57</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Logo, company name&#10;&#10;AI-generated content may be incorrect.">
            <a:extLst>
              <a:ext uri="{FF2B5EF4-FFF2-40B4-BE49-F238E27FC236}">
                <a16:creationId xmlns:a16="http://schemas.microsoft.com/office/drawing/2014/main" id="{3B759148-770A-3D6D-C1DE-69D0FFC1BD4F}"/>
              </a:ext>
            </a:extLst>
          </p:cNvPr>
          <p:cNvPicPr>
            <a:picLocks noChangeAspect="1"/>
          </p:cNvPicPr>
          <p:nvPr/>
        </p:nvPicPr>
        <p:blipFill>
          <a:blip r:embed="rId3">
            <a:extLst>
              <a:ext uri="{28A0092B-C50C-407E-A947-70E740481C1C}">
                <a14:useLocalDpi xmlns:a14="http://schemas.microsoft.com/office/drawing/2010/main" val="0"/>
              </a:ext>
            </a:extLst>
          </a:blip>
          <a:srcRect l="52100" t="32267" r="4370" b="30872"/>
          <a:stretch>
            <a:fillRect/>
          </a:stretch>
        </p:blipFill>
        <p:spPr>
          <a:xfrm>
            <a:off x="161091" y="6100016"/>
            <a:ext cx="1381703" cy="636494"/>
          </a:xfrm>
          <a:prstGeom prst="rect">
            <a:avLst/>
          </a:prstGeom>
        </p:spPr>
      </p:pic>
      <p:pic>
        <p:nvPicPr>
          <p:cNvPr id="9" name="Picture 8" descr="A qr code with a white background&#10;&#10;AI-generated content may be incorrect.">
            <a:extLst>
              <a:ext uri="{FF2B5EF4-FFF2-40B4-BE49-F238E27FC236}">
                <a16:creationId xmlns:a16="http://schemas.microsoft.com/office/drawing/2014/main" id="{4493B155-0F32-F0E7-39CF-419E17623E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5131" y="1048047"/>
            <a:ext cx="4761905" cy="4761905"/>
          </a:xfrm>
          <a:prstGeom prst="rect">
            <a:avLst/>
          </a:prstGeom>
        </p:spPr>
      </p:pic>
    </p:spTree>
    <p:custDataLst>
      <p:tags r:id="rId1"/>
    </p:custDataLst>
    <p:extLst>
      <p:ext uri="{BB962C8B-B14F-4D97-AF65-F5344CB8AC3E}">
        <p14:creationId xmlns:p14="http://schemas.microsoft.com/office/powerpoint/2010/main" val="240387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2"/>
          <p:cNvSpPr/>
          <p:nvPr/>
        </p:nvSpPr>
        <p:spPr>
          <a:xfrm>
            <a:off x="9173550" y="3497875"/>
            <a:ext cx="3018600" cy="3488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12"/>
          <p:cNvSpPr/>
          <p:nvPr/>
        </p:nvSpPr>
        <p:spPr>
          <a:xfrm>
            <a:off x="6109150" y="9850"/>
            <a:ext cx="3064500" cy="3488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2"/>
          <p:cNvSpPr/>
          <p:nvPr/>
        </p:nvSpPr>
        <p:spPr>
          <a:xfrm>
            <a:off x="9173550" y="9850"/>
            <a:ext cx="3018600" cy="3488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12"/>
          <p:cNvSpPr/>
          <p:nvPr/>
        </p:nvSpPr>
        <p:spPr>
          <a:xfrm>
            <a:off x="6109150" y="3497875"/>
            <a:ext cx="3064500" cy="3488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12"/>
          <p:cNvSpPr txBox="1">
            <a:spLocks noGrp="1"/>
          </p:cNvSpPr>
          <p:nvPr>
            <p:ph type="body" idx="1"/>
          </p:nvPr>
        </p:nvSpPr>
        <p:spPr>
          <a:xfrm>
            <a:off x="6229600" y="1125430"/>
            <a:ext cx="2823600" cy="26352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0"/>
              </a:spcBef>
              <a:spcAft>
                <a:spcPts val="0"/>
              </a:spcAft>
              <a:buClr>
                <a:schemeClr val="dk1"/>
              </a:buClr>
              <a:buSzPts val="1375"/>
              <a:buNone/>
            </a:pPr>
            <a:r>
              <a:rPr lang="en-US" sz="2500" b="1" dirty="0"/>
              <a:t>Purpose</a:t>
            </a:r>
            <a:endParaRPr sz="2500" b="1" dirty="0"/>
          </a:p>
          <a:p>
            <a:pPr marL="0" lvl="0" indent="0" algn="l" rtl="0">
              <a:lnSpc>
                <a:spcPct val="100000"/>
              </a:lnSpc>
              <a:spcBef>
                <a:spcPts val="0"/>
              </a:spcBef>
              <a:spcAft>
                <a:spcPts val="0"/>
              </a:spcAft>
              <a:buClr>
                <a:schemeClr val="dk1"/>
              </a:buClr>
              <a:buSzPts val="1375"/>
              <a:buNone/>
            </a:pPr>
            <a:endParaRPr sz="1975" b="1" dirty="0"/>
          </a:p>
          <a:p>
            <a:pPr marL="0" lvl="0" indent="0" algn="l" rtl="0">
              <a:lnSpc>
                <a:spcPct val="100000"/>
              </a:lnSpc>
              <a:spcBef>
                <a:spcPts val="0"/>
              </a:spcBef>
              <a:spcAft>
                <a:spcPts val="0"/>
              </a:spcAft>
              <a:buClr>
                <a:schemeClr val="dk1"/>
              </a:buClr>
              <a:buSzPts val="1375"/>
              <a:buNone/>
            </a:pPr>
            <a:r>
              <a:rPr lang="en-US" sz="1800" i="1" dirty="0"/>
              <a:t>“Be part of something bigger than yourself”</a:t>
            </a:r>
            <a:endParaRPr sz="1800" i="1" dirty="0"/>
          </a:p>
          <a:p>
            <a:pPr marL="0" lvl="0" indent="0" algn="l" rtl="0">
              <a:lnSpc>
                <a:spcPct val="100000"/>
              </a:lnSpc>
              <a:spcBef>
                <a:spcPts val="0"/>
              </a:spcBef>
              <a:spcAft>
                <a:spcPts val="0"/>
              </a:spcAft>
              <a:buClr>
                <a:schemeClr val="dk1"/>
              </a:buClr>
              <a:buSzPts val="1375"/>
              <a:buNone/>
            </a:pPr>
            <a:endParaRPr sz="1850" i="1" dirty="0"/>
          </a:p>
          <a:p>
            <a:pPr marL="0" lvl="0" indent="0" algn="l" rtl="0">
              <a:lnSpc>
                <a:spcPct val="100000"/>
              </a:lnSpc>
              <a:spcBef>
                <a:spcPts val="0"/>
              </a:spcBef>
              <a:spcAft>
                <a:spcPts val="0"/>
              </a:spcAft>
              <a:buNone/>
            </a:pPr>
            <a:r>
              <a:rPr lang="en-US" sz="1900" dirty="0"/>
              <a:t>The chance to make a local &amp; global difference</a:t>
            </a:r>
            <a:endParaRPr sz="1900" dirty="0"/>
          </a:p>
        </p:txBody>
      </p:sp>
      <p:sp>
        <p:nvSpPr>
          <p:cNvPr id="259" name="Google Shape;259;p12"/>
          <p:cNvSpPr txBox="1">
            <a:spLocks noGrp="1"/>
          </p:cNvSpPr>
          <p:nvPr>
            <p:ph type="body" idx="2"/>
          </p:nvPr>
        </p:nvSpPr>
        <p:spPr>
          <a:xfrm>
            <a:off x="430700" y="3043238"/>
            <a:ext cx="4978500" cy="1135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None/>
            </a:pPr>
            <a:r>
              <a:rPr lang="en-US" sz="4000"/>
              <a:t>WHAT MAKES PEOPLE SAY YES?</a:t>
            </a:r>
            <a:endParaRPr sz="4000"/>
          </a:p>
        </p:txBody>
      </p:sp>
      <p:sp>
        <p:nvSpPr>
          <p:cNvPr id="260" name="Google Shape;260;p1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12"/>
          <p:cNvSpPr txBox="1">
            <a:spLocks noGrp="1"/>
          </p:cNvSpPr>
          <p:nvPr>
            <p:ph type="body" idx="1"/>
          </p:nvPr>
        </p:nvSpPr>
        <p:spPr>
          <a:xfrm>
            <a:off x="9271050" y="863750"/>
            <a:ext cx="2823600" cy="26352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0"/>
              </a:spcBef>
              <a:spcAft>
                <a:spcPts val="0"/>
              </a:spcAft>
              <a:buClr>
                <a:schemeClr val="dk1"/>
              </a:buClr>
              <a:buSzPts val="1375"/>
              <a:buNone/>
            </a:pPr>
            <a:r>
              <a:rPr lang="en-US" sz="2500" b="1" dirty="0"/>
              <a:t>People &amp; Connections</a:t>
            </a:r>
            <a:endParaRPr sz="2500" b="1" dirty="0"/>
          </a:p>
          <a:p>
            <a:pPr marL="0" lvl="0" indent="0" algn="l" rtl="0">
              <a:lnSpc>
                <a:spcPct val="100000"/>
              </a:lnSpc>
              <a:spcBef>
                <a:spcPts val="0"/>
              </a:spcBef>
              <a:spcAft>
                <a:spcPts val="0"/>
              </a:spcAft>
              <a:buClr>
                <a:schemeClr val="dk1"/>
              </a:buClr>
              <a:buSzPts val="1375"/>
              <a:buNone/>
            </a:pPr>
            <a:endParaRPr sz="1975" b="1" dirty="0"/>
          </a:p>
          <a:p>
            <a:pPr marL="0" lvl="0" indent="0" algn="l" rtl="0">
              <a:lnSpc>
                <a:spcPct val="100000"/>
              </a:lnSpc>
              <a:spcBef>
                <a:spcPts val="0"/>
              </a:spcBef>
              <a:spcAft>
                <a:spcPts val="0"/>
              </a:spcAft>
              <a:buClr>
                <a:schemeClr val="dk1"/>
              </a:buClr>
              <a:buSzPts val="1375"/>
              <a:buNone/>
            </a:pPr>
            <a:r>
              <a:rPr lang="en-US" sz="1800" i="1" dirty="0"/>
              <a:t>“You’ll find your tribe here”</a:t>
            </a:r>
            <a:endParaRPr sz="1800" i="1" dirty="0"/>
          </a:p>
          <a:p>
            <a:pPr marL="0" lvl="0" indent="0" algn="l" rtl="0">
              <a:lnSpc>
                <a:spcPct val="100000"/>
              </a:lnSpc>
              <a:spcBef>
                <a:spcPts val="0"/>
              </a:spcBef>
              <a:spcAft>
                <a:spcPts val="0"/>
              </a:spcAft>
              <a:buClr>
                <a:schemeClr val="dk1"/>
              </a:buClr>
              <a:buSzPts val="1375"/>
              <a:buNone/>
            </a:pPr>
            <a:endParaRPr sz="1850" i="1" dirty="0"/>
          </a:p>
          <a:p>
            <a:pPr marL="0" lvl="0" indent="0" algn="l" rtl="0">
              <a:lnSpc>
                <a:spcPct val="100000"/>
              </a:lnSpc>
              <a:spcBef>
                <a:spcPts val="0"/>
              </a:spcBef>
              <a:spcAft>
                <a:spcPts val="0"/>
              </a:spcAft>
              <a:buNone/>
            </a:pPr>
            <a:r>
              <a:rPr lang="en-US" sz="1900" dirty="0"/>
              <a:t>Networking, Mentorship, Lifelong Friendships</a:t>
            </a:r>
            <a:endParaRPr sz="1900" dirty="0"/>
          </a:p>
        </p:txBody>
      </p:sp>
      <p:sp>
        <p:nvSpPr>
          <p:cNvPr id="262" name="Google Shape;262;p12"/>
          <p:cNvSpPr txBox="1">
            <a:spLocks noGrp="1"/>
          </p:cNvSpPr>
          <p:nvPr>
            <p:ph type="body" idx="1"/>
          </p:nvPr>
        </p:nvSpPr>
        <p:spPr>
          <a:xfrm>
            <a:off x="6229600" y="4623900"/>
            <a:ext cx="2823600" cy="2046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375"/>
              <a:buNone/>
            </a:pPr>
            <a:r>
              <a:rPr lang="en-US" sz="2500" b="1" dirty="0"/>
              <a:t>Personal Growth</a:t>
            </a:r>
            <a:endParaRPr sz="2500" b="1" dirty="0"/>
          </a:p>
          <a:p>
            <a:pPr marL="0" lvl="0" indent="0" algn="l" rtl="0">
              <a:lnSpc>
                <a:spcPct val="100000"/>
              </a:lnSpc>
              <a:spcBef>
                <a:spcPts val="0"/>
              </a:spcBef>
              <a:spcAft>
                <a:spcPts val="0"/>
              </a:spcAft>
              <a:buClr>
                <a:schemeClr val="dk1"/>
              </a:buClr>
              <a:buSzPts val="1375"/>
              <a:buNone/>
            </a:pPr>
            <a:endParaRPr sz="1000" b="1" dirty="0"/>
          </a:p>
          <a:p>
            <a:pPr marL="0" lvl="0" indent="0" algn="l" rtl="0">
              <a:lnSpc>
                <a:spcPct val="100000"/>
              </a:lnSpc>
              <a:spcBef>
                <a:spcPts val="0"/>
              </a:spcBef>
              <a:spcAft>
                <a:spcPts val="0"/>
              </a:spcAft>
              <a:buClr>
                <a:schemeClr val="dk1"/>
              </a:buClr>
              <a:buSzPts val="1375"/>
              <a:buNone/>
            </a:pPr>
            <a:r>
              <a:rPr lang="en-US" sz="1800" i="1" dirty="0"/>
              <a:t>“Skills for life, not just Rotary”</a:t>
            </a:r>
            <a:endParaRPr sz="1800" i="1" dirty="0"/>
          </a:p>
          <a:p>
            <a:pPr marL="0" lvl="0" indent="0" algn="l" rtl="0">
              <a:lnSpc>
                <a:spcPct val="100000"/>
              </a:lnSpc>
              <a:spcBef>
                <a:spcPts val="0"/>
              </a:spcBef>
              <a:spcAft>
                <a:spcPts val="0"/>
              </a:spcAft>
              <a:buClr>
                <a:schemeClr val="dk1"/>
              </a:buClr>
              <a:buSzPts val="1375"/>
              <a:buNone/>
            </a:pPr>
            <a:endParaRPr sz="1000" i="1" dirty="0"/>
          </a:p>
          <a:p>
            <a:pPr marL="0" lvl="0" indent="0" algn="l" rtl="0">
              <a:lnSpc>
                <a:spcPct val="100000"/>
              </a:lnSpc>
              <a:spcBef>
                <a:spcPts val="0"/>
              </a:spcBef>
              <a:spcAft>
                <a:spcPts val="0"/>
              </a:spcAft>
              <a:buNone/>
            </a:pPr>
            <a:r>
              <a:rPr lang="en-US" sz="1900" dirty="0"/>
              <a:t>Leadership, Public Speaking, Confidence, Service Learning</a:t>
            </a:r>
            <a:endParaRPr sz="1900" dirty="0"/>
          </a:p>
        </p:txBody>
      </p:sp>
      <p:sp>
        <p:nvSpPr>
          <p:cNvPr id="263" name="Google Shape;263;p12"/>
          <p:cNvSpPr txBox="1">
            <a:spLocks noGrp="1"/>
          </p:cNvSpPr>
          <p:nvPr>
            <p:ph type="body" idx="1"/>
          </p:nvPr>
        </p:nvSpPr>
        <p:spPr>
          <a:xfrm>
            <a:off x="9271050" y="4525350"/>
            <a:ext cx="2823600" cy="22440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1375"/>
              <a:buNone/>
            </a:pPr>
            <a:r>
              <a:rPr lang="en-US" sz="2500" b="1" dirty="0"/>
              <a:t>Opportunities to Lead &amp; Shine</a:t>
            </a:r>
            <a:endParaRPr sz="2500" b="1" dirty="0"/>
          </a:p>
          <a:p>
            <a:pPr marL="0" lvl="0" indent="0" algn="l" rtl="0">
              <a:lnSpc>
                <a:spcPct val="100000"/>
              </a:lnSpc>
              <a:spcBef>
                <a:spcPts val="0"/>
              </a:spcBef>
              <a:spcAft>
                <a:spcPts val="0"/>
              </a:spcAft>
              <a:buClr>
                <a:schemeClr val="dk1"/>
              </a:buClr>
              <a:buSzPts val="1375"/>
              <a:buNone/>
            </a:pPr>
            <a:endParaRPr sz="800" b="1" dirty="0"/>
          </a:p>
          <a:p>
            <a:pPr marL="0" lvl="0" indent="0" algn="l" rtl="0">
              <a:lnSpc>
                <a:spcPct val="100000"/>
              </a:lnSpc>
              <a:spcBef>
                <a:spcPts val="0"/>
              </a:spcBef>
              <a:spcAft>
                <a:spcPts val="0"/>
              </a:spcAft>
              <a:buClr>
                <a:schemeClr val="dk1"/>
              </a:buClr>
              <a:buSzPts val="1375"/>
              <a:buNone/>
            </a:pPr>
            <a:r>
              <a:rPr lang="en-US" sz="1800" i="1" dirty="0"/>
              <a:t>“Rotary gives you the stage to step up”</a:t>
            </a:r>
            <a:endParaRPr sz="1800" i="1" dirty="0"/>
          </a:p>
          <a:p>
            <a:pPr marL="0" lvl="0" indent="0" algn="l" rtl="0">
              <a:lnSpc>
                <a:spcPct val="100000"/>
              </a:lnSpc>
              <a:spcBef>
                <a:spcPts val="0"/>
              </a:spcBef>
              <a:spcAft>
                <a:spcPts val="0"/>
              </a:spcAft>
              <a:buClr>
                <a:schemeClr val="dk1"/>
              </a:buClr>
              <a:buSzPts val="1375"/>
              <a:buNone/>
            </a:pPr>
            <a:endParaRPr sz="800" i="1" dirty="0"/>
          </a:p>
          <a:p>
            <a:pPr marL="0" lvl="0" indent="0" algn="l" rtl="0">
              <a:lnSpc>
                <a:spcPct val="100000"/>
              </a:lnSpc>
              <a:spcBef>
                <a:spcPts val="0"/>
              </a:spcBef>
              <a:spcAft>
                <a:spcPts val="0"/>
              </a:spcAft>
              <a:buNone/>
            </a:pPr>
            <a:r>
              <a:rPr lang="en-US" sz="1900" dirty="0"/>
              <a:t>Projects, Events, Causes → YOU get </a:t>
            </a:r>
          </a:p>
          <a:p>
            <a:pPr marL="0" lvl="0" indent="0" algn="l" rtl="0">
              <a:lnSpc>
                <a:spcPct val="100000"/>
              </a:lnSpc>
              <a:spcBef>
                <a:spcPts val="0"/>
              </a:spcBef>
              <a:spcAft>
                <a:spcPts val="0"/>
              </a:spcAft>
              <a:buNone/>
            </a:pPr>
            <a:r>
              <a:rPr lang="en-US" sz="1900" dirty="0"/>
              <a:t>to drive change!</a:t>
            </a:r>
            <a:endParaRPr sz="1900" dirty="0"/>
          </a:p>
        </p:txBody>
      </p:sp>
      <p:pic>
        <p:nvPicPr>
          <p:cNvPr id="264" name="Google Shape;264;p12" descr="a light bulb with a yellow base and a blue outline (Provided by Tenor)"/>
          <p:cNvPicPr preferRelativeResize="0"/>
          <p:nvPr/>
        </p:nvPicPr>
        <p:blipFill>
          <a:blip r:embed="rId3">
            <a:alphaModFix/>
          </a:blip>
          <a:stretch>
            <a:fillRect/>
          </a:stretch>
        </p:blipFill>
        <p:spPr>
          <a:xfrm>
            <a:off x="7937275" y="115573"/>
            <a:ext cx="815975" cy="946100"/>
          </a:xfrm>
          <a:prstGeom prst="rect">
            <a:avLst/>
          </a:prstGeom>
          <a:noFill/>
          <a:ln>
            <a:noFill/>
          </a:ln>
        </p:spPr>
      </p:pic>
      <p:pic>
        <p:nvPicPr>
          <p:cNvPr id="265" name="Google Shape;265;p12" descr="an icon of two hands shaking each other with a white background (Provided by Tenor)"/>
          <p:cNvPicPr preferRelativeResize="0"/>
          <p:nvPr/>
        </p:nvPicPr>
        <p:blipFill>
          <a:blip r:embed="rId4">
            <a:alphaModFix/>
          </a:blip>
          <a:stretch>
            <a:fillRect/>
          </a:stretch>
        </p:blipFill>
        <p:spPr>
          <a:xfrm>
            <a:off x="10853225" y="9850"/>
            <a:ext cx="962575" cy="853900"/>
          </a:xfrm>
          <a:prstGeom prst="rect">
            <a:avLst/>
          </a:prstGeom>
          <a:noFill/>
          <a:ln>
            <a:noFill/>
          </a:ln>
        </p:spPr>
      </p:pic>
      <p:pic>
        <p:nvPicPr>
          <p:cNvPr id="266" name="Google Shape;266;p12" descr="a graph showing a green line going up and down (Provided by Tenor)"/>
          <p:cNvPicPr preferRelativeResize="0"/>
          <p:nvPr/>
        </p:nvPicPr>
        <p:blipFill>
          <a:blip r:embed="rId5">
            <a:alphaModFix/>
          </a:blip>
          <a:stretch>
            <a:fillRect/>
          </a:stretch>
        </p:blipFill>
        <p:spPr>
          <a:xfrm>
            <a:off x="7937275" y="3579638"/>
            <a:ext cx="962575" cy="962575"/>
          </a:xfrm>
          <a:prstGeom prst="rect">
            <a:avLst/>
          </a:prstGeom>
          <a:noFill/>
          <a:ln>
            <a:noFill/>
          </a:ln>
        </p:spPr>
      </p:pic>
      <p:pic>
        <p:nvPicPr>
          <p:cNvPr id="267" name="Google Shape;267;p12" descr="a yellow star with a few yellow drops around it (Provided by Tenor)"/>
          <p:cNvPicPr preferRelativeResize="0"/>
          <p:nvPr/>
        </p:nvPicPr>
        <p:blipFill>
          <a:blip r:embed="rId6">
            <a:alphaModFix/>
          </a:blip>
          <a:stretch>
            <a:fillRect/>
          </a:stretch>
        </p:blipFill>
        <p:spPr>
          <a:xfrm>
            <a:off x="10963100" y="3530863"/>
            <a:ext cx="962575" cy="962575"/>
          </a:xfrm>
          <a:prstGeom prst="rect">
            <a:avLst/>
          </a:prstGeom>
          <a:noFill/>
          <a:ln>
            <a:noFill/>
          </a:ln>
        </p:spPr>
      </p:pic>
      <p:pic>
        <p:nvPicPr>
          <p:cNvPr id="3" name="Picture 2" descr="Graphical user interface&#10;&#10;AI-generated content may be incorrect.">
            <a:extLst>
              <a:ext uri="{FF2B5EF4-FFF2-40B4-BE49-F238E27FC236}">
                <a16:creationId xmlns:a16="http://schemas.microsoft.com/office/drawing/2014/main" id="{69E8FB7F-DEF4-C026-4B82-A40A511E2FEC}"/>
              </a:ext>
            </a:extLst>
          </p:cNvPr>
          <p:cNvPicPr>
            <a:picLocks noChangeAspect="1"/>
          </p:cNvPicPr>
          <p:nvPr/>
        </p:nvPicPr>
        <p:blipFill>
          <a:blip r:embed="rId7">
            <a:extLst>
              <a:ext uri="{28A0092B-C50C-407E-A947-70E740481C1C}">
                <a14:useLocalDpi xmlns:a14="http://schemas.microsoft.com/office/drawing/2010/main" val="0"/>
              </a:ext>
            </a:extLst>
          </a:blip>
          <a:srcRect l="47551" t="33112" r="3570" b="29719"/>
          <a:stretch>
            <a:fillRect/>
          </a:stretch>
        </p:blipFill>
        <p:spPr>
          <a:xfrm>
            <a:off x="0" y="6052474"/>
            <a:ext cx="1732969" cy="7168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365642ab615_2_75"/>
          <p:cNvSpPr/>
          <p:nvPr/>
        </p:nvSpPr>
        <p:spPr>
          <a:xfrm>
            <a:off x="0" y="0"/>
            <a:ext cx="9224682" cy="1481333"/>
          </a:xfrm>
          <a:prstGeom prst="rect">
            <a:avLst/>
          </a:prstGeom>
          <a:solidFill>
            <a:srgbClr val="01B4E7"/>
          </a:solidFill>
          <a:ln>
            <a:noFill/>
          </a:ln>
          <a:effectLst>
            <a:outerShdw blurRad="50800" dist="38100" dir="5400000" algn="t" rotWithShape="0">
              <a:srgbClr val="000000">
                <a:alpha val="40000"/>
              </a:srgbClr>
            </a:outerShdw>
          </a:effectLst>
        </p:spPr>
        <p:txBody>
          <a:bodyPr spcFirstLastPara="1" wrap="square" lIns="60950" tIns="30475" rIns="60950" bIns="30475"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Calibri"/>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4" name="Google Shape;274;g365642ab615_2_75"/>
          <p:cNvSpPr txBox="1"/>
          <p:nvPr/>
        </p:nvSpPr>
        <p:spPr>
          <a:xfrm>
            <a:off x="596553" y="4684438"/>
            <a:ext cx="1926026" cy="826166"/>
          </a:xfrm>
          <a:prstGeom prst="rect">
            <a:avLst/>
          </a:prstGeom>
          <a:noFill/>
          <a:ln>
            <a:noFill/>
          </a:ln>
        </p:spPr>
        <p:txBody>
          <a:bodyPr spcFirstLastPara="1" wrap="square" lIns="59275" tIns="59275" rIns="59275" bIns="59275" anchor="ctr" anchorCtr="0">
            <a:noAutofit/>
          </a:bodyPr>
          <a:lstStyle/>
          <a:p>
            <a:pPr marL="0" marR="0" lvl="0" indent="0" algn="l" defTabSz="914400" rtl="0" eaLnBrk="1" fontAlgn="auto" latinLnBrk="0" hangingPunct="1">
              <a:lnSpc>
                <a:spcPct val="70000"/>
              </a:lnSpc>
              <a:spcBef>
                <a:spcPts val="0"/>
              </a:spcBef>
              <a:spcAft>
                <a:spcPts val="0"/>
              </a:spcAft>
              <a:buClr>
                <a:srgbClr val="FDFBFB"/>
              </a:buClr>
              <a:buSzPts val="2700"/>
              <a:buFont typeface="Arial"/>
              <a:buNone/>
              <a:tabLst/>
              <a:defRPr/>
            </a:pPr>
            <a:r>
              <a:rPr kumimoji="0" lang="en-US" sz="2700" b="1" i="0" u="none" strike="noStrike" kern="0" cap="none" spc="0" normalizeH="0" baseline="0" noProof="0">
                <a:ln>
                  <a:noFill/>
                </a:ln>
                <a:solidFill>
                  <a:srgbClr val="FDFBFB"/>
                </a:solidFill>
                <a:effectLst/>
                <a:uLnTx/>
                <a:uFillTx/>
                <a:latin typeface="Arial"/>
                <a:ea typeface="Arial"/>
                <a:cs typeface="Arial"/>
                <a:sym typeface="Arial"/>
              </a:rPr>
              <a:t>Women</a:t>
            </a:r>
            <a:endParaRPr kumimoji="0" sz="9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g365642ab615_2_75"/>
          <p:cNvSpPr txBox="1"/>
          <p:nvPr/>
        </p:nvSpPr>
        <p:spPr>
          <a:xfrm>
            <a:off x="437197" y="336775"/>
            <a:ext cx="8554403"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54565A"/>
              </a:buClr>
              <a:buSzPts val="4000"/>
              <a:buFont typeface="Arial Narrow"/>
              <a:buNone/>
              <a:tabLst/>
              <a:defRPr/>
            </a:pPr>
            <a:r>
              <a:rPr kumimoji="0" lang="en-US" sz="4000" b="1" i="0" u="none" strike="noStrike" kern="0" cap="none" spc="0" normalizeH="0" baseline="0" noProof="0" dirty="0">
                <a:ln>
                  <a:noFill/>
                </a:ln>
                <a:solidFill>
                  <a:srgbClr val="FFFFFF"/>
                </a:solidFill>
                <a:effectLst/>
                <a:uLnTx/>
                <a:uFillTx/>
                <a:latin typeface="+mj-lt"/>
                <a:ea typeface="Arial Narrow"/>
                <a:cs typeface="Arial Narrow"/>
                <a:sym typeface="Arial Narrow"/>
              </a:rPr>
              <a:t>MEMBERSHIP AS OF 1 JULY 2025:</a:t>
            </a:r>
            <a:endParaRPr kumimoji="0" sz="900" b="0" i="0" u="none" strike="noStrike" kern="0" cap="none" spc="0" normalizeH="0" baseline="0" noProof="0" dirty="0">
              <a:ln>
                <a:noFill/>
              </a:ln>
              <a:solidFill>
                <a:srgbClr val="FFFFFF"/>
              </a:solidFill>
              <a:effectLst/>
              <a:uLnTx/>
              <a:uFillTx/>
              <a:latin typeface="+mj-lt"/>
              <a:cs typeface="Arial"/>
              <a:sym typeface="Arial"/>
            </a:endParaRPr>
          </a:p>
        </p:txBody>
      </p:sp>
      <p:sp>
        <p:nvSpPr>
          <p:cNvPr id="276" name="Google Shape;276;g365642ab615_2_75"/>
          <p:cNvSpPr txBox="1"/>
          <p:nvPr/>
        </p:nvSpPr>
        <p:spPr>
          <a:xfrm>
            <a:off x="2783681" y="2308029"/>
            <a:ext cx="2004855" cy="67710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Arial Narrow"/>
              <a:buNone/>
              <a:tabLst/>
              <a:defRPr/>
            </a:pPr>
            <a:r>
              <a:rPr kumimoji="0" lang="en-US" sz="4000" b="0" i="0" u="none" strike="noStrike" kern="0" cap="none" spc="0" normalizeH="0" baseline="0" noProof="0">
                <a:ln>
                  <a:noFill/>
                </a:ln>
                <a:solidFill>
                  <a:srgbClr val="FFFFFF"/>
                </a:solidFill>
                <a:effectLst/>
                <a:uLnTx/>
                <a:uFillTx/>
                <a:latin typeface="Arial Narrow"/>
                <a:ea typeface="Arial Narrow"/>
                <a:cs typeface="Arial Narrow"/>
                <a:sym typeface="Arial Narrow"/>
              </a:rPr>
              <a:t>1,124,681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7" name="Google Shape;277;g365642ab615_2_75"/>
          <p:cNvSpPr txBox="1"/>
          <p:nvPr/>
        </p:nvSpPr>
        <p:spPr>
          <a:xfrm>
            <a:off x="7844835" y="2269268"/>
            <a:ext cx="2004855" cy="67710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Arial Narrow"/>
              <a:buNone/>
              <a:tabLst/>
              <a:defRPr/>
            </a:pPr>
            <a:r>
              <a:rPr kumimoji="0" lang="en-US" sz="4000" b="0" i="0" u="none" strike="noStrike" kern="0" cap="none" spc="0" normalizeH="0" baseline="0" noProof="0">
                <a:ln>
                  <a:noFill/>
                </a:ln>
                <a:solidFill>
                  <a:srgbClr val="FFFFFF"/>
                </a:solidFill>
                <a:effectLst/>
                <a:uLnTx/>
                <a:uFillTx/>
                <a:latin typeface="Arial Narrow"/>
                <a:ea typeface="Arial Narrow"/>
                <a:cs typeface="Arial Narrow"/>
                <a:sym typeface="Arial Narrow"/>
              </a:rPr>
              <a:t>132,296</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8" name="Google Shape;278;g365642ab615_2_75"/>
          <p:cNvSpPr txBox="1"/>
          <p:nvPr/>
        </p:nvSpPr>
        <p:spPr>
          <a:xfrm>
            <a:off x="3364687" y="3378945"/>
            <a:ext cx="2004855" cy="861775"/>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Arial Narrow"/>
              <a:buNone/>
              <a:tabLst/>
              <a:defRPr/>
            </a:pPr>
            <a:r>
              <a:rPr kumimoji="0" lang="en-US" sz="4000" b="0" i="0" u="none" strike="noStrike" kern="0" cap="none" spc="0" normalizeH="0" baseline="0" noProof="0">
                <a:ln>
                  <a:noFill/>
                </a:ln>
                <a:solidFill>
                  <a:srgbClr val="FFFFFF"/>
                </a:solidFill>
                <a:effectLst/>
                <a:uLnTx/>
                <a:uFillTx/>
                <a:latin typeface="Arial Narrow"/>
                <a:ea typeface="Arial Narrow"/>
                <a:cs typeface="Arial Narrow"/>
                <a:sym typeface="Arial Narrow"/>
              </a:rPr>
              <a:t>36,358</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9" name="Google Shape;279;g365642ab615_2_75"/>
          <p:cNvSpPr txBox="1"/>
          <p:nvPr/>
        </p:nvSpPr>
        <p:spPr>
          <a:xfrm>
            <a:off x="8313287" y="3419326"/>
            <a:ext cx="2004855" cy="861775"/>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Arial Narrow"/>
              <a:buNone/>
              <a:tabLst/>
              <a:defRPr/>
            </a:pPr>
            <a:r>
              <a:rPr kumimoji="0" lang="en-US" sz="4000" b="0" i="0" u="none" strike="noStrike" kern="0" cap="none" spc="0" normalizeH="0" baseline="0" noProof="0">
                <a:ln>
                  <a:noFill/>
                </a:ln>
                <a:solidFill>
                  <a:srgbClr val="FFFFFF"/>
                </a:solidFill>
                <a:effectLst/>
                <a:uLnTx/>
                <a:uFillTx/>
                <a:latin typeface="Arial Narrow"/>
                <a:ea typeface="Arial Narrow"/>
                <a:cs typeface="Arial Narrow"/>
                <a:sym typeface="Arial Narrow"/>
              </a:rPr>
              <a:t>9,550</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0" name="Google Shape;280;g365642ab615_2_75"/>
          <p:cNvSpPr txBox="1"/>
          <p:nvPr/>
        </p:nvSpPr>
        <p:spPr>
          <a:xfrm>
            <a:off x="3822303" y="4544566"/>
            <a:ext cx="2004855" cy="80021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Narrow"/>
              <a:buNone/>
              <a:tabLst/>
              <a:defRPr/>
            </a:pPr>
            <a:r>
              <a:rPr kumimoji="0" lang="en-US" sz="3600" b="0" i="0" u="none" strike="noStrike" kern="0" cap="none" spc="0" normalizeH="0" baseline="0" noProof="0">
                <a:ln>
                  <a:noFill/>
                </a:ln>
                <a:solidFill>
                  <a:srgbClr val="FFFFFF"/>
                </a:solidFill>
                <a:effectLst/>
                <a:uLnTx/>
                <a:uFillTx/>
                <a:latin typeface="Arial Narrow"/>
                <a:ea typeface="Arial Narrow"/>
                <a:cs typeface="Arial Narrow"/>
                <a:sym typeface="Arial Narrow"/>
              </a:rPr>
              <a:t>27%</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1" name="Google Shape;281;g365642ab615_2_75"/>
          <p:cNvSpPr txBox="1"/>
          <p:nvPr/>
        </p:nvSpPr>
        <p:spPr>
          <a:xfrm>
            <a:off x="8527609" y="4525522"/>
            <a:ext cx="2004855" cy="80021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Narrow"/>
              <a:buNone/>
              <a:tabLst/>
              <a:defRPr/>
            </a:pPr>
            <a:r>
              <a:rPr kumimoji="0" lang="en-US" sz="3600" b="0" i="0" u="none" strike="noStrike" kern="0" cap="none" spc="0" normalizeH="0" baseline="0" noProof="0">
                <a:ln>
                  <a:noFill/>
                </a:ln>
                <a:solidFill>
                  <a:srgbClr val="FFFFFF"/>
                </a:solidFill>
                <a:effectLst/>
                <a:uLnTx/>
                <a:uFillTx/>
                <a:latin typeface="Arial Narrow"/>
                <a:ea typeface="Arial Narrow"/>
                <a:cs typeface="Arial Narrow"/>
                <a:sym typeface="Arial Narrow"/>
              </a:rPr>
              <a:t>46%</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2" name="Google Shape;282;g365642ab615_2_75"/>
          <p:cNvSpPr txBox="1"/>
          <p:nvPr/>
        </p:nvSpPr>
        <p:spPr>
          <a:xfrm>
            <a:off x="615461" y="5640061"/>
            <a:ext cx="2493416" cy="826166"/>
          </a:xfrm>
          <a:prstGeom prst="rect">
            <a:avLst/>
          </a:prstGeom>
          <a:noFill/>
          <a:ln>
            <a:noFill/>
          </a:ln>
        </p:spPr>
        <p:txBody>
          <a:bodyPr spcFirstLastPara="1" wrap="square" lIns="59275" tIns="59275" rIns="59275" bIns="59275" anchor="ctr" anchorCtr="0">
            <a:noAutofit/>
          </a:bodyPr>
          <a:lstStyle/>
          <a:p>
            <a:pPr marL="0" marR="0" lvl="0" indent="0" algn="l" defTabSz="914400" rtl="0" eaLnBrk="1" fontAlgn="auto" latinLnBrk="0" hangingPunct="1">
              <a:lnSpc>
                <a:spcPct val="70000"/>
              </a:lnSpc>
              <a:spcBef>
                <a:spcPts val="0"/>
              </a:spcBef>
              <a:spcAft>
                <a:spcPts val="0"/>
              </a:spcAft>
              <a:buClr>
                <a:srgbClr val="FDFBFB"/>
              </a:buClr>
              <a:buSzPts val="2700"/>
              <a:buFont typeface="Arial"/>
              <a:buNone/>
              <a:tabLst/>
              <a:defRPr/>
            </a:pPr>
            <a:r>
              <a:rPr kumimoji="0" lang="en-US" sz="2700" b="1" i="0" u="none" strike="noStrike" kern="0" cap="none" spc="0" normalizeH="0" baseline="0" noProof="0">
                <a:ln>
                  <a:noFill/>
                </a:ln>
                <a:solidFill>
                  <a:srgbClr val="FDFBFB"/>
                </a:solidFill>
                <a:effectLst/>
                <a:uLnTx/>
                <a:uFillTx/>
                <a:latin typeface="Arial"/>
                <a:ea typeface="Arial"/>
                <a:cs typeface="Arial"/>
                <a:sym typeface="Arial"/>
              </a:rPr>
              <a:t>Average Age</a:t>
            </a:r>
            <a:endParaRPr kumimoji="0" sz="9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g365642ab615_2_75"/>
          <p:cNvSpPr txBox="1"/>
          <p:nvPr/>
        </p:nvSpPr>
        <p:spPr>
          <a:xfrm>
            <a:off x="3848282" y="5616481"/>
            <a:ext cx="2004855" cy="80021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Narrow"/>
              <a:buNone/>
              <a:tabLst/>
              <a:defRPr/>
            </a:pPr>
            <a:r>
              <a:rPr kumimoji="0" lang="en-US" sz="3600" b="0" i="0" u="none" strike="noStrike" kern="0" cap="none" spc="0" normalizeH="0" baseline="0" noProof="0">
                <a:ln>
                  <a:noFill/>
                </a:ln>
                <a:solidFill>
                  <a:srgbClr val="FFFFFF"/>
                </a:solidFill>
                <a:effectLst/>
                <a:uLnTx/>
                <a:uFillTx/>
                <a:latin typeface="Arial Narrow"/>
                <a:ea typeface="Arial Narrow"/>
                <a:cs typeface="Arial Narrow"/>
                <a:sym typeface="Arial Narrow"/>
              </a:rPr>
              <a:t>57</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4" name="Google Shape;284;g365642ab615_2_75"/>
          <p:cNvSpPr txBox="1"/>
          <p:nvPr/>
        </p:nvSpPr>
        <p:spPr>
          <a:xfrm>
            <a:off x="8588235" y="5663506"/>
            <a:ext cx="2004855" cy="800219"/>
          </a:xfrm>
          <a:prstGeom prst="rect">
            <a:avLst/>
          </a:prstGeom>
          <a:no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600"/>
              <a:buFont typeface="Arial Narrow"/>
              <a:buNone/>
              <a:tabLst/>
              <a:defRPr/>
            </a:pPr>
            <a:r>
              <a:rPr kumimoji="0" lang="en-US" sz="3600" b="0" i="0" u="none" strike="noStrike" kern="0" cap="none" spc="0" normalizeH="0" baseline="0" noProof="0">
                <a:ln>
                  <a:noFill/>
                </a:ln>
                <a:solidFill>
                  <a:srgbClr val="FFFFFF"/>
                </a:solidFill>
                <a:effectLst/>
                <a:uLnTx/>
                <a:uFillTx/>
                <a:latin typeface="Arial Narrow"/>
                <a:ea typeface="Arial Narrow"/>
                <a:cs typeface="Arial Narrow"/>
                <a:sym typeface="Arial Narrow"/>
              </a:rPr>
              <a:t>26</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5" name="Google Shape;285;g365642ab615_2_75"/>
          <p:cNvSpPr txBox="1"/>
          <p:nvPr/>
        </p:nvSpPr>
        <p:spPr>
          <a:xfrm>
            <a:off x="813837" y="2823056"/>
            <a:ext cx="2953501" cy="289066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Members</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Clubs</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Women</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Average Age</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dirty="0">
              <a:ln>
                <a:noFill/>
              </a:ln>
              <a:solidFill>
                <a:srgbClr val="0C1D28"/>
              </a:solidFill>
              <a:effectLst/>
              <a:uLnTx/>
              <a:uFillTx/>
              <a:ea typeface="Open Sans"/>
              <a:cs typeface="Open Sans"/>
              <a:sym typeface="Open Sans"/>
            </a:endParaRPr>
          </a:p>
        </p:txBody>
      </p:sp>
      <p:sp>
        <p:nvSpPr>
          <p:cNvPr id="286" name="Google Shape;286;g365642ab615_2_75"/>
          <p:cNvSpPr txBox="1"/>
          <p:nvPr/>
        </p:nvSpPr>
        <p:spPr>
          <a:xfrm>
            <a:off x="4726527" y="2182981"/>
            <a:ext cx="4919035" cy="469397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ROTARY</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1,124,681</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36,358</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27%</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dirty="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dirty="0">
                <a:ln>
                  <a:noFill/>
                </a:ln>
                <a:solidFill>
                  <a:srgbClr val="54565A"/>
                </a:solidFill>
                <a:effectLst/>
                <a:uLnTx/>
                <a:uFillTx/>
                <a:ea typeface="Arial Narrow"/>
                <a:cs typeface="Arial Narrow"/>
                <a:sym typeface="Arial Narrow"/>
              </a:rPr>
              <a:t>57</a:t>
            </a:r>
            <a:endParaRPr kumimoji="0" sz="9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dirty="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dirty="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dirty="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dirty="0">
              <a:ln>
                <a:noFill/>
              </a:ln>
              <a:solidFill>
                <a:srgbClr val="0C1D28"/>
              </a:solidFill>
              <a:effectLst/>
              <a:uLnTx/>
              <a:uFillTx/>
              <a:ea typeface="Open Sans"/>
              <a:cs typeface="Open Sans"/>
              <a:sym typeface="Open Sans"/>
            </a:endParaRPr>
          </a:p>
        </p:txBody>
      </p:sp>
      <p:sp>
        <p:nvSpPr>
          <p:cNvPr id="287" name="Google Shape;287;g365642ab615_2_75"/>
          <p:cNvSpPr txBox="1"/>
          <p:nvPr/>
        </p:nvSpPr>
        <p:spPr>
          <a:xfrm>
            <a:off x="8145232" y="2204059"/>
            <a:ext cx="4919035" cy="469397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a:ln>
                  <a:noFill/>
                </a:ln>
                <a:solidFill>
                  <a:srgbClr val="54565A"/>
                </a:solidFill>
                <a:effectLst/>
                <a:uLnTx/>
                <a:uFillTx/>
                <a:ea typeface="Arial Narrow"/>
                <a:cs typeface="Arial Narrow"/>
                <a:sym typeface="Arial Narrow"/>
              </a:rPr>
              <a:t>ROTARACT</a:t>
            </a:r>
            <a:endParaRPr kumimoji="0" sz="900" b="0" i="0" u="none" strike="noStrike" kern="0" cap="none" spc="0" normalizeH="0" baseline="0" noProof="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a:ln>
                  <a:noFill/>
                </a:ln>
                <a:solidFill>
                  <a:srgbClr val="54565A"/>
                </a:solidFill>
                <a:effectLst/>
                <a:uLnTx/>
                <a:uFillTx/>
                <a:ea typeface="Arial Narrow"/>
                <a:cs typeface="Arial Narrow"/>
                <a:sym typeface="Arial Narrow"/>
              </a:rPr>
              <a:t>132,296</a:t>
            </a:r>
            <a:endParaRPr kumimoji="0" sz="900" b="0" i="0" u="none" strike="noStrike" kern="0" cap="none" spc="0" normalizeH="0" baseline="0" noProof="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a:ln>
                  <a:noFill/>
                </a:ln>
                <a:solidFill>
                  <a:srgbClr val="54565A"/>
                </a:solidFill>
                <a:effectLst/>
                <a:uLnTx/>
                <a:uFillTx/>
                <a:ea typeface="Arial Narrow"/>
                <a:cs typeface="Arial Narrow"/>
                <a:sym typeface="Arial Narrow"/>
              </a:rPr>
              <a:t>9,550</a:t>
            </a:r>
            <a:endParaRPr kumimoji="0" sz="900" b="0" i="0" u="none" strike="noStrike" kern="0" cap="none" spc="0" normalizeH="0" baseline="0" noProof="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a:ln>
                  <a:noFill/>
                </a:ln>
                <a:solidFill>
                  <a:srgbClr val="54565A"/>
                </a:solidFill>
                <a:effectLst/>
                <a:uLnTx/>
                <a:uFillTx/>
                <a:ea typeface="Arial Narrow"/>
                <a:cs typeface="Arial Narrow"/>
                <a:sym typeface="Arial Narrow"/>
              </a:rPr>
              <a:t>46%</a:t>
            </a:r>
            <a:endParaRPr kumimoji="0" sz="900" b="0" i="0" u="none" strike="noStrike" kern="0" cap="none" spc="0" normalizeH="0" baseline="0" noProof="0">
              <a:ln>
                <a:noFill/>
              </a:ln>
              <a:solidFill>
                <a:srgbClr val="000000"/>
              </a:solidFill>
              <a:effectLst/>
              <a:uLnTx/>
              <a:uFillTx/>
              <a:cs typeface="Arial"/>
              <a:sym typeface="Arial"/>
            </a:endParaRPr>
          </a:p>
          <a:p>
            <a:pPr marL="0" marR="0" lvl="0" indent="0" algn="l" defTabSz="914400" rtl="0" eaLnBrk="1" fontAlgn="auto" latinLnBrk="0" hangingPunct="1">
              <a:lnSpc>
                <a:spcPct val="81250"/>
              </a:lnSpc>
              <a:spcBef>
                <a:spcPts val="0"/>
              </a:spcBef>
              <a:spcAft>
                <a:spcPts val="0"/>
              </a:spcAft>
              <a:buClr>
                <a:srgbClr val="000000"/>
              </a:buClr>
              <a:buSzPts val="2900"/>
              <a:buFont typeface="Calibri"/>
              <a:buNone/>
              <a:tabLst/>
              <a:defRPr/>
            </a:pPr>
            <a:endParaRPr kumimoji="0" sz="2900" b="1" i="0" u="none" strike="noStrike" kern="0" cap="none" spc="0" normalizeH="0" baseline="0" noProof="0">
              <a:ln>
                <a:noFill/>
              </a:ln>
              <a:solidFill>
                <a:srgbClr val="54565A"/>
              </a:solidFill>
              <a:effectLst/>
              <a:uLnTx/>
              <a:uFillTx/>
              <a:ea typeface="Arial Narrow"/>
              <a:cs typeface="Arial Narrow"/>
              <a:sym typeface="Arial Narrow"/>
            </a:endParaRPr>
          </a:p>
          <a:p>
            <a:pPr marL="0" marR="0" lvl="0" indent="0" algn="l" defTabSz="914400" rtl="0" eaLnBrk="1" fontAlgn="auto" latinLnBrk="0" hangingPunct="1">
              <a:lnSpc>
                <a:spcPct val="81250"/>
              </a:lnSpc>
              <a:spcBef>
                <a:spcPts val="0"/>
              </a:spcBef>
              <a:spcAft>
                <a:spcPts val="0"/>
              </a:spcAft>
              <a:buClr>
                <a:srgbClr val="54565A"/>
              </a:buClr>
              <a:buSzPts val="2900"/>
              <a:buFont typeface="Arial Narrow"/>
              <a:buNone/>
              <a:tabLst/>
              <a:defRPr/>
            </a:pPr>
            <a:r>
              <a:rPr kumimoji="0" lang="en-US" sz="2900" b="1" i="0" u="none" strike="noStrike" kern="0" cap="none" spc="0" normalizeH="0" baseline="0" noProof="0">
                <a:ln>
                  <a:noFill/>
                </a:ln>
                <a:solidFill>
                  <a:srgbClr val="54565A"/>
                </a:solidFill>
                <a:effectLst/>
                <a:uLnTx/>
                <a:uFillTx/>
                <a:ea typeface="Arial Narrow"/>
                <a:cs typeface="Arial Narrow"/>
                <a:sym typeface="Arial Narrow"/>
              </a:rPr>
              <a:t>26</a:t>
            </a:r>
            <a:endParaRPr kumimoji="0" sz="900" b="0" i="0" u="none" strike="noStrike" kern="0" cap="none" spc="0" normalizeH="0" baseline="0" noProof="0">
              <a:ln>
                <a:noFill/>
              </a:ln>
              <a:solidFill>
                <a:srgbClr val="000000"/>
              </a:solidFill>
              <a:effectLst/>
              <a:uLnTx/>
              <a:uFillTx/>
              <a:cs typeface="Arial"/>
              <a:sym typeface="Arial"/>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C1D28"/>
              </a:solidFill>
              <a:effectLst/>
              <a:uLnTx/>
              <a:uFillTx/>
              <a:ea typeface="Open Sans"/>
              <a:cs typeface="Open Sans"/>
              <a:sym typeface="Open Sans"/>
            </a:endParaRPr>
          </a:p>
          <a:p>
            <a:pPr marL="0" marR="0" lvl="0" indent="0" algn="l" defTabSz="914400" rtl="0" eaLnBrk="1" fontAlgn="auto" latinLnBrk="0" hangingPunct="1">
              <a:lnSpc>
                <a:spcPct val="130000"/>
              </a:lnSpc>
              <a:spcBef>
                <a:spcPts val="0"/>
              </a:spcBef>
              <a:spcAft>
                <a:spcPts val="0"/>
              </a:spcAft>
              <a:buClr>
                <a:srgbClr val="000000"/>
              </a:buClr>
              <a:buSzPts val="1800"/>
              <a:buFont typeface="Calibri"/>
              <a:buNone/>
              <a:tabLst/>
              <a:defRPr/>
            </a:pPr>
            <a:endParaRPr kumimoji="0" sz="1800" b="1" i="0" u="none" strike="noStrike" kern="0" cap="none" spc="0" normalizeH="0" baseline="0" noProof="0">
              <a:ln>
                <a:noFill/>
              </a:ln>
              <a:solidFill>
                <a:srgbClr val="0C1D28"/>
              </a:solidFill>
              <a:effectLst/>
              <a:uLnTx/>
              <a:uFillTx/>
              <a:ea typeface="Open Sans"/>
              <a:cs typeface="Open Sans"/>
              <a:sym typeface="Open Sans"/>
            </a:endParaRPr>
          </a:p>
        </p:txBody>
      </p:sp>
      <p:sp>
        <p:nvSpPr>
          <p:cNvPr id="288" name="Google Shape;288;g365642ab615_2_75"/>
          <p:cNvSpPr txBox="1"/>
          <p:nvPr/>
        </p:nvSpPr>
        <p:spPr>
          <a:xfrm>
            <a:off x="7366000" y="6557970"/>
            <a:ext cx="4826000" cy="325430"/>
          </a:xfrm>
          <a:prstGeom prst="rect">
            <a:avLst/>
          </a:prstGeom>
          <a:solidFill>
            <a:srgbClr val="D41367"/>
          </a:solidFill>
          <a:ln>
            <a:noFill/>
          </a:ln>
        </p:spPr>
        <p:txBody>
          <a:bodyPr spcFirstLastPara="1" wrap="square" lIns="60950" tIns="30475" rIns="60950" bIns="3047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290" name="Google Shape;290;g365642ab615_2_75"/>
          <p:cNvCxnSpPr/>
          <p:nvPr/>
        </p:nvCxnSpPr>
        <p:spPr>
          <a:xfrm flipH="1">
            <a:off x="3838823" y="2456117"/>
            <a:ext cx="21008" cy="3010069"/>
          </a:xfrm>
          <a:prstGeom prst="straightConnector1">
            <a:avLst/>
          </a:prstGeom>
          <a:noFill/>
          <a:ln w="47625" cap="flat" cmpd="sng">
            <a:solidFill>
              <a:srgbClr val="17458F"/>
            </a:solidFill>
            <a:prstDash val="solid"/>
            <a:miter lim="800000"/>
            <a:headEnd type="none" w="sm" len="sm"/>
            <a:tailEnd type="none" w="sm" len="sm"/>
          </a:ln>
        </p:spPr>
      </p:cxnSp>
      <p:cxnSp>
        <p:nvCxnSpPr>
          <p:cNvPr id="291" name="Google Shape;291;g365642ab615_2_75"/>
          <p:cNvCxnSpPr/>
          <p:nvPr/>
        </p:nvCxnSpPr>
        <p:spPr>
          <a:xfrm flipH="1">
            <a:off x="7355255" y="2456116"/>
            <a:ext cx="21008" cy="3010069"/>
          </a:xfrm>
          <a:prstGeom prst="straightConnector1">
            <a:avLst/>
          </a:prstGeom>
          <a:noFill/>
          <a:ln w="47625" cap="flat" cmpd="sng">
            <a:solidFill>
              <a:srgbClr val="17458F"/>
            </a:solidFill>
            <a:prstDash val="solid"/>
            <a:miter lim="800000"/>
            <a:headEnd type="none" w="sm" len="sm"/>
            <a:tailEnd type="none" w="sm" len="sm"/>
          </a:ln>
        </p:spPr>
      </p:cxnSp>
      <p:pic>
        <p:nvPicPr>
          <p:cNvPr id="292" name="Google Shape;292;g365642ab615_2_75" descr="A blue background with white text&#10;&#10;AI-generated content may be incorrect."/>
          <p:cNvPicPr preferRelativeResize="0"/>
          <p:nvPr/>
        </p:nvPicPr>
        <p:blipFill rotWithShape="1">
          <a:blip r:embed="rId3">
            <a:alphaModFix/>
          </a:blip>
          <a:srcRect/>
          <a:stretch/>
        </p:blipFill>
        <p:spPr>
          <a:xfrm>
            <a:off x="9796187" y="4182787"/>
            <a:ext cx="2040213" cy="2040213"/>
          </a:xfrm>
          <a:prstGeom prst="rect">
            <a:avLst/>
          </a:prstGeom>
          <a:noFill/>
          <a:ln>
            <a:noFill/>
          </a:ln>
          <a:effectLst>
            <a:outerShdw blurRad="292100" dist="139700" dir="2700000" algn="tl" rotWithShape="0">
              <a:srgbClr val="333333">
                <a:alpha val="64705"/>
              </a:srgbClr>
            </a:outerShdw>
          </a:effectLst>
        </p:spPr>
      </p:pic>
      <p:pic>
        <p:nvPicPr>
          <p:cNvPr id="2" name="Picture 1" descr="Logo, company name&#10;&#10;AI-generated content may be incorrect.">
            <a:extLst>
              <a:ext uri="{FF2B5EF4-FFF2-40B4-BE49-F238E27FC236}">
                <a16:creationId xmlns:a16="http://schemas.microsoft.com/office/drawing/2014/main" id="{82C48716-79D0-8FD3-E540-0C2DB58F2C95}"/>
              </a:ext>
            </a:extLst>
          </p:cNvPr>
          <p:cNvPicPr>
            <a:picLocks noChangeAspect="1"/>
          </p:cNvPicPr>
          <p:nvPr/>
        </p:nvPicPr>
        <p:blipFill>
          <a:blip r:embed="rId4">
            <a:extLst>
              <a:ext uri="{28A0092B-C50C-407E-A947-70E740481C1C}">
                <a14:useLocalDpi xmlns:a14="http://schemas.microsoft.com/office/drawing/2010/main" val="0"/>
              </a:ext>
            </a:extLst>
          </a:blip>
          <a:srcRect l="52100" t="32267" r="4370" b="30872"/>
          <a:stretch>
            <a:fillRect/>
          </a:stretch>
        </p:blipFill>
        <p:spPr>
          <a:xfrm>
            <a:off x="66375" y="6098453"/>
            <a:ext cx="1381703" cy="6364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
        <p:cNvGrpSpPr/>
        <p:nvPr/>
      </p:nvGrpSpPr>
      <p:grpSpPr>
        <a:xfrm>
          <a:off x="0" y="0"/>
          <a:ext cx="0" cy="0"/>
          <a:chOff x="0" y="0"/>
          <a:chExt cx="0" cy="0"/>
        </a:xfrm>
      </p:grpSpPr>
      <p:sp>
        <p:nvSpPr>
          <p:cNvPr id="297" name="Google Shape;297;p14"/>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rmAutofit/>
          </a:bodyPr>
          <a:lstStyle/>
          <a:p>
            <a:pPr marL="0" lvl="0" indent="0" algn="l" rtl="0">
              <a:lnSpc>
                <a:spcPct val="90000"/>
              </a:lnSpc>
              <a:spcBef>
                <a:spcPts val="0"/>
              </a:spcBef>
              <a:spcAft>
                <a:spcPts val="0"/>
              </a:spcAft>
              <a:buClr>
                <a:schemeClr val="lt1"/>
              </a:buClr>
              <a:buSzPts val="4400"/>
              <a:buFont typeface="Arial"/>
              <a:buNone/>
            </a:pPr>
            <a:r>
              <a:rPr lang="en-US" dirty="0"/>
              <a:t>HOW TO KEEP THE SPARK ALIVE</a:t>
            </a:r>
            <a:endParaRPr dirty="0"/>
          </a:p>
        </p:txBody>
      </p:sp>
      <p:sp>
        <p:nvSpPr>
          <p:cNvPr id="298" name="Google Shape;298;p14"/>
          <p:cNvSpPr txBox="1">
            <a:spLocks noGrp="1"/>
          </p:cNvSpPr>
          <p:nvPr>
            <p:ph type="body" idx="1"/>
          </p:nvPr>
        </p:nvSpPr>
        <p:spPr>
          <a:xfrm>
            <a:off x="381000" y="1735927"/>
            <a:ext cx="11506200" cy="4934700"/>
          </a:xfrm>
          <a:prstGeom prst="rect">
            <a:avLst/>
          </a:prstGeom>
          <a:noFill/>
          <a:ln>
            <a:noFill/>
          </a:ln>
        </p:spPr>
        <p:txBody>
          <a:bodyPr spcFirstLastPara="1" wrap="square" lIns="91425" tIns="45700" rIns="91425" bIns="45700" anchor="t" anchorCtr="0">
            <a:normAutofit fontScale="70000" lnSpcReduction="20000"/>
          </a:bodyPr>
          <a:lstStyle/>
          <a:p>
            <a:pPr marL="457200" lvl="0" indent="-361632" algn="l" rtl="0">
              <a:lnSpc>
                <a:spcPct val="200000"/>
              </a:lnSpc>
              <a:spcBef>
                <a:spcPts val="1000"/>
              </a:spcBef>
              <a:spcAft>
                <a:spcPts val="0"/>
              </a:spcAft>
              <a:buSzPct val="100000"/>
              <a:buChar char="●"/>
            </a:pPr>
            <a:r>
              <a:rPr lang="en-US" sz="2992" dirty="0"/>
              <a:t>Feeling Valued &amp; Seen</a:t>
            </a:r>
            <a:endParaRPr sz="2992" dirty="0"/>
          </a:p>
          <a:p>
            <a:pPr marL="457200" lvl="0" indent="-361632" algn="l" rtl="0">
              <a:lnSpc>
                <a:spcPct val="200000"/>
              </a:lnSpc>
              <a:spcBef>
                <a:spcPts val="0"/>
              </a:spcBef>
              <a:spcAft>
                <a:spcPts val="0"/>
              </a:spcAft>
              <a:buSzPct val="100000"/>
              <a:buChar char="●"/>
            </a:pPr>
            <a:r>
              <a:rPr lang="en-US" sz="2992" dirty="0"/>
              <a:t>Fun + Impact</a:t>
            </a:r>
            <a:endParaRPr sz="2992" dirty="0"/>
          </a:p>
          <a:p>
            <a:pPr marL="457200" lvl="0" indent="-361632" algn="l" rtl="0">
              <a:lnSpc>
                <a:spcPct val="200000"/>
              </a:lnSpc>
              <a:spcBef>
                <a:spcPts val="0"/>
              </a:spcBef>
              <a:spcAft>
                <a:spcPts val="0"/>
              </a:spcAft>
              <a:buSzPct val="100000"/>
              <a:buChar char="●"/>
            </a:pPr>
            <a:r>
              <a:rPr lang="en-US" sz="2992" dirty="0"/>
              <a:t>Mentorship &amp; Belonging</a:t>
            </a:r>
            <a:endParaRPr sz="2992" dirty="0"/>
          </a:p>
          <a:p>
            <a:pPr marL="457200" lvl="0" indent="-361632" algn="l" rtl="0">
              <a:lnSpc>
                <a:spcPct val="200000"/>
              </a:lnSpc>
              <a:spcBef>
                <a:spcPts val="0"/>
              </a:spcBef>
              <a:spcAft>
                <a:spcPts val="0"/>
              </a:spcAft>
              <a:buSzPct val="100000"/>
              <a:buChar char="●"/>
            </a:pPr>
            <a:r>
              <a:rPr lang="en-US" sz="2992" dirty="0"/>
              <a:t>Room to grow into leadership</a:t>
            </a:r>
            <a:endParaRPr sz="2992" dirty="0"/>
          </a:p>
          <a:p>
            <a:pPr marL="457200" lvl="0" indent="-361632" algn="l" rtl="0">
              <a:lnSpc>
                <a:spcPct val="200000"/>
              </a:lnSpc>
              <a:spcBef>
                <a:spcPts val="0"/>
              </a:spcBef>
              <a:spcAft>
                <a:spcPts val="0"/>
              </a:spcAft>
              <a:buSzPct val="100000"/>
              <a:buChar char="●"/>
            </a:pPr>
            <a:r>
              <a:rPr lang="en-US" sz="2992" dirty="0"/>
              <a:t>A clear path from Rotaract → Rotary</a:t>
            </a:r>
            <a:endParaRPr sz="2992" dirty="0"/>
          </a:p>
          <a:p>
            <a:pPr marL="0" lvl="0" indent="0" algn="l" rtl="0">
              <a:lnSpc>
                <a:spcPct val="90000"/>
              </a:lnSpc>
              <a:spcBef>
                <a:spcPts val="1000"/>
              </a:spcBef>
              <a:spcAft>
                <a:spcPts val="0"/>
              </a:spcAft>
              <a:buNone/>
            </a:pPr>
            <a:endParaRPr dirty="0"/>
          </a:p>
          <a:p>
            <a:pPr marL="0" lvl="0" indent="0" algn="l" rtl="0">
              <a:lnSpc>
                <a:spcPct val="90000"/>
              </a:lnSpc>
              <a:spcBef>
                <a:spcPts val="1000"/>
              </a:spcBef>
              <a:spcAft>
                <a:spcPts val="0"/>
              </a:spcAft>
              <a:buNone/>
            </a:pPr>
            <a:endParaRPr dirty="0"/>
          </a:p>
          <a:p>
            <a:pPr marL="0" lvl="0" indent="0" algn="l" rtl="0">
              <a:lnSpc>
                <a:spcPct val="90000"/>
              </a:lnSpc>
              <a:spcBef>
                <a:spcPts val="1000"/>
              </a:spcBef>
              <a:spcAft>
                <a:spcPts val="0"/>
              </a:spcAft>
              <a:buNone/>
            </a:pPr>
            <a:endParaRPr dirty="0"/>
          </a:p>
          <a:p>
            <a:pPr marL="0" lvl="0" indent="0" algn="l" rtl="0">
              <a:lnSpc>
                <a:spcPct val="90000"/>
              </a:lnSpc>
              <a:spcBef>
                <a:spcPts val="1000"/>
              </a:spcBef>
              <a:spcAft>
                <a:spcPts val="0"/>
              </a:spcAft>
              <a:buNone/>
            </a:pPr>
            <a:r>
              <a:rPr lang="en-US" sz="4250" i="1" dirty="0"/>
              <a:t>“Who’s the next </a:t>
            </a:r>
            <a:r>
              <a:rPr lang="en-US" sz="4250" i="1" dirty="0" err="1"/>
              <a:t>Rotaractor</a:t>
            </a:r>
            <a:r>
              <a:rPr lang="en-US" sz="4250" i="1" dirty="0"/>
              <a:t> you can invite into your club’s future?”</a:t>
            </a:r>
            <a:endParaRPr sz="4250" i="1" dirty="0"/>
          </a:p>
        </p:txBody>
      </p:sp>
      <p:sp>
        <p:nvSpPr>
          <p:cNvPr id="299" name="Google Shape;299;p1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200" b="0" i="0" u="none" strike="noStrike" kern="0" cap="none" spc="0" normalizeH="0" baseline="0" noProof="0">
              <a:ln>
                <a:noFill/>
              </a:ln>
              <a:solidFill>
                <a:srgbClr val="000000"/>
              </a:solidFill>
              <a:effectLst/>
              <a:uLnTx/>
              <a:uFillTx/>
              <a:latin typeface="Arial"/>
              <a:cs typeface="Arial"/>
              <a:sym typeface="Arial"/>
            </a:endParaRPr>
          </a:p>
        </p:txBody>
      </p:sp>
      <p:pic>
        <p:nvPicPr>
          <p:cNvPr id="300" name="Google Shape;300;p14" title="MOMENTUM.png"/>
          <p:cNvPicPr preferRelativeResize="0"/>
          <p:nvPr/>
        </p:nvPicPr>
        <p:blipFill rotWithShape="1">
          <a:blip r:embed="rId3">
            <a:alphaModFix/>
          </a:blip>
          <a:srcRect l="4372" t="19592" r="2992" b="29609"/>
          <a:stretch/>
        </p:blipFill>
        <p:spPr>
          <a:xfrm>
            <a:off x="6951725" y="2093325"/>
            <a:ext cx="4764674" cy="3483677"/>
          </a:xfrm>
          <a:prstGeom prst="rect">
            <a:avLst/>
          </a:prstGeom>
          <a:noFill/>
          <a:ln>
            <a:noFill/>
          </a:ln>
        </p:spPr>
      </p:pic>
      <p:sp>
        <p:nvSpPr>
          <p:cNvPr id="301" name="Google Shape;301;p14"/>
          <p:cNvSpPr/>
          <p:nvPr/>
        </p:nvSpPr>
        <p:spPr>
          <a:xfrm>
            <a:off x="6967350" y="2108950"/>
            <a:ext cx="4764600" cy="3483600"/>
          </a:xfrm>
          <a:prstGeom prst="rect">
            <a:avLst/>
          </a:prstGeom>
          <a:noFill/>
          <a:ln w="76200" cap="flat" cmpd="sng">
            <a:solidFill>
              <a:srgbClr val="17458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 name="Picture 1" descr="Graphical user interface&#10;&#10;AI-generated content may be incorrect.">
            <a:extLst>
              <a:ext uri="{FF2B5EF4-FFF2-40B4-BE49-F238E27FC236}">
                <a16:creationId xmlns:a16="http://schemas.microsoft.com/office/drawing/2014/main" id="{197AA8C8-74D1-E4F2-A252-EDFC284C9F41}"/>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10340498" y="6025554"/>
            <a:ext cx="1732969" cy="7168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Shape 305"/>
        <p:cNvGrpSpPr/>
        <p:nvPr/>
      </p:nvGrpSpPr>
      <p:grpSpPr>
        <a:xfrm>
          <a:off x="0" y="0"/>
          <a:ext cx="0" cy="0"/>
          <a:chOff x="0" y="0"/>
          <a:chExt cx="0" cy="0"/>
        </a:xfrm>
      </p:grpSpPr>
      <p:sp>
        <p:nvSpPr>
          <p:cNvPr id="306" name="Google Shape;306;p18"/>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200" b="0" i="0" u="none" strike="noStrike" kern="0" cap="none" spc="0" normalizeH="0" baseline="0" noProof="0">
              <a:ln>
                <a:noFill/>
              </a:ln>
              <a:solidFill>
                <a:srgbClr val="FFFFFF"/>
              </a:solidFill>
              <a:effectLst/>
              <a:uLnTx/>
              <a:uFillTx/>
              <a:latin typeface="Arial"/>
              <a:cs typeface="Arial"/>
              <a:sym typeface="Arial"/>
            </a:endParaRPr>
          </a:p>
        </p:txBody>
      </p:sp>
      <p:sp>
        <p:nvSpPr>
          <p:cNvPr id="307" name="Google Shape;307;p18"/>
          <p:cNvSpPr txBox="1">
            <a:spLocks noGrp="1"/>
          </p:cNvSpPr>
          <p:nvPr>
            <p:ph type="title" idx="4294967295"/>
          </p:nvPr>
        </p:nvSpPr>
        <p:spPr>
          <a:xfrm>
            <a:off x="215250" y="2659050"/>
            <a:ext cx="3804900" cy="1539900"/>
          </a:xfrm>
          <a:prstGeom prst="rect">
            <a:avLst/>
          </a:prstGeom>
          <a:noFill/>
          <a:ln>
            <a:noFill/>
          </a:ln>
        </p:spPr>
        <p:txBody>
          <a:bodyPr spcFirstLastPara="1" wrap="square" lIns="91425" tIns="0" rIns="91425" bIns="91425" anchor="b" anchorCtr="0">
            <a:normAutofit fontScale="90000"/>
          </a:bodyPr>
          <a:lstStyle/>
          <a:p>
            <a:pPr marL="0" lvl="0" indent="0" algn="ctr" rtl="0">
              <a:lnSpc>
                <a:spcPct val="90000"/>
              </a:lnSpc>
              <a:spcBef>
                <a:spcPts val="0"/>
              </a:spcBef>
              <a:spcAft>
                <a:spcPts val="0"/>
              </a:spcAft>
              <a:buClr>
                <a:schemeClr val="lt1"/>
              </a:buClr>
              <a:buSzPct val="100000"/>
              <a:buFont typeface="Arial"/>
              <a:buNone/>
            </a:pPr>
            <a:r>
              <a:rPr lang="en-US">
                <a:solidFill>
                  <a:srgbClr val="FDFBFB"/>
                </a:solidFill>
              </a:rPr>
              <a:t>Quick Wins </a:t>
            </a:r>
            <a:endParaRPr>
              <a:solidFill>
                <a:srgbClr val="FDFBFB"/>
              </a:solidFill>
            </a:endParaRPr>
          </a:p>
          <a:p>
            <a:pPr marL="0" lvl="0" indent="0" algn="ctr" rtl="0">
              <a:lnSpc>
                <a:spcPct val="90000"/>
              </a:lnSpc>
              <a:spcBef>
                <a:spcPts val="0"/>
              </a:spcBef>
              <a:spcAft>
                <a:spcPts val="0"/>
              </a:spcAft>
              <a:buClr>
                <a:schemeClr val="lt1"/>
              </a:buClr>
              <a:buSzPct val="100000"/>
              <a:buFont typeface="Arial"/>
              <a:buNone/>
            </a:pPr>
            <a:r>
              <a:rPr lang="en-US">
                <a:solidFill>
                  <a:srgbClr val="FDFBFB"/>
                </a:solidFill>
              </a:rPr>
              <a:t>=</a:t>
            </a:r>
            <a:endParaRPr>
              <a:solidFill>
                <a:srgbClr val="FDFBFB"/>
              </a:solidFill>
            </a:endParaRPr>
          </a:p>
          <a:p>
            <a:pPr marL="0" lvl="0" indent="0" algn="ctr" rtl="0">
              <a:lnSpc>
                <a:spcPct val="90000"/>
              </a:lnSpc>
              <a:spcBef>
                <a:spcPts val="0"/>
              </a:spcBef>
              <a:spcAft>
                <a:spcPts val="0"/>
              </a:spcAft>
              <a:buClr>
                <a:schemeClr val="lt1"/>
              </a:buClr>
              <a:buSzPct val="100000"/>
              <a:buFont typeface="Arial"/>
              <a:buNone/>
            </a:pPr>
            <a:r>
              <a:rPr lang="en-US">
                <a:solidFill>
                  <a:srgbClr val="FDFBFB"/>
                </a:solidFill>
              </a:rPr>
              <a:t>Member Magic</a:t>
            </a:r>
            <a:endParaRPr>
              <a:solidFill>
                <a:srgbClr val="FDFBFB"/>
              </a:solidFill>
            </a:endParaRPr>
          </a:p>
        </p:txBody>
      </p:sp>
      <p:pic>
        <p:nvPicPr>
          <p:cNvPr id="308" name="Google Shape;308;p18" title="MOMENTUM (2).png"/>
          <p:cNvPicPr preferRelativeResize="0"/>
          <p:nvPr/>
        </p:nvPicPr>
        <p:blipFill>
          <a:blip r:embed="rId3">
            <a:alphaModFix/>
          </a:blip>
          <a:stretch>
            <a:fillRect/>
          </a:stretch>
        </p:blipFill>
        <p:spPr>
          <a:xfrm>
            <a:off x="4268000" y="298325"/>
            <a:ext cx="7587574" cy="6360649"/>
          </a:xfrm>
          <a:prstGeom prst="rect">
            <a:avLst/>
          </a:prstGeom>
          <a:noFill/>
          <a:ln>
            <a:noFill/>
          </a:ln>
        </p:spPr>
      </p:pic>
      <p:pic>
        <p:nvPicPr>
          <p:cNvPr id="3" name="Picture 2" descr="Graphical user interface&#10;&#10;AI-generated content may be incorrect.">
            <a:extLst>
              <a:ext uri="{FF2B5EF4-FFF2-40B4-BE49-F238E27FC236}">
                <a16:creationId xmlns:a16="http://schemas.microsoft.com/office/drawing/2014/main" id="{09CEAA7F-1F21-54E1-45AA-E4CF190A9DCC}"/>
              </a:ext>
            </a:extLst>
          </p:cNvPr>
          <p:cNvPicPr>
            <a:picLocks noChangeAspect="1"/>
          </p:cNvPicPr>
          <p:nvPr/>
        </p:nvPicPr>
        <p:blipFill>
          <a:blip r:embed="rId4">
            <a:extLst>
              <a:ext uri="{28A0092B-C50C-407E-A947-70E740481C1C}">
                <a14:useLocalDpi xmlns:a14="http://schemas.microsoft.com/office/drawing/2010/main" val="0"/>
              </a:ext>
            </a:extLst>
          </a:blip>
          <a:srcRect l="47551" t="33112" r="3570" b="29719"/>
          <a:stretch>
            <a:fillRect/>
          </a:stretch>
        </p:blipFill>
        <p:spPr>
          <a:xfrm>
            <a:off x="-79642" y="6035602"/>
            <a:ext cx="1732969" cy="7168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 name="MENTIMETER_SERIES_ID_KEY" val="alfs311jwv7be21ky6kd92gj375hws4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Club-Template-for-Rotarians-EN">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4c8150c-bc7e-4d77-82d5-2d0905f0cd74}" enabled="1" method="Standard" siteId="{2638f43e-f77d-4fc7-ab92-7b753b7876fd}" contentBits="0" removed="0"/>
</clbl:labelList>
</file>

<file path=docProps/app.xml><?xml version="1.0" encoding="utf-8"?>
<Properties xmlns="http://schemas.openxmlformats.org/officeDocument/2006/extended-properties" xmlns:vt="http://schemas.openxmlformats.org/officeDocument/2006/docPropsVTypes">
  <Template/>
  <TotalTime>7955</TotalTime>
  <Words>4124</Words>
  <Application>Microsoft Office PowerPoint</Application>
  <PresentationFormat>Widescreen</PresentationFormat>
  <Paragraphs>666</Paragraphs>
  <Slides>57</Slides>
  <Notes>32</Notes>
  <HiddenSlides>0</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57</vt:i4>
      </vt:variant>
    </vt:vector>
  </HeadingPairs>
  <TitlesOfParts>
    <vt:vector size="76" baseType="lpstr">
      <vt:lpstr>Aptos</vt:lpstr>
      <vt:lpstr>Arial</vt:lpstr>
      <vt:lpstr>Arial Narrow</vt:lpstr>
      <vt:lpstr>Calibri</vt:lpstr>
      <vt:lpstr>Calibri Light</vt:lpstr>
      <vt:lpstr>Jokerman</vt:lpstr>
      <vt:lpstr>Open Sans</vt:lpstr>
      <vt:lpstr>Open Sans Bold</vt:lpstr>
      <vt:lpstr>Open Sans Condensed Bold</vt:lpstr>
      <vt:lpstr>Open Sans Condensed Italics</vt:lpstr>
      <vt:lpstr>Permanent Marker</vt:lpstr>
      <vt:lpstr>Wingdings</vt:lpstr>
      <vt:lpstr>Office Theme</vt:lpstr>
      <vt:lpstr>RI-Club-Template-for-Rotarians-EN</vt:lpstr>
      <vt:lpstr>1_Office Theme</vt:lpstr>
      <vt:lpstr>5_Office Theme</vt:lpstr>
      <vt:lpstr>3_Office Theme</vt:lpstr>
      <vt:lpstr>2_Office Theme</vt:lpstr>
      <vt:lpstr>4_Office Theme</vt:lpstr>
      <vt:lpstr>PowerPoint Presentation</vt:lpstr>
      <vt:lpstr>PowerPoint Presentation</vt:lpstr>
      <vt:lpstr>PowerPoint Presentation</vt:lpstr>
      <vt:lpstr>PowerPoint Presentation</vt:lpstr>
      <vt:lpstr>WHY IT ALL STARTS WITH MEMBERS</vt:lpstr>
      <vt:lpstr>PowerPoint Presentation</vt:lpstr>
      <vt:lpstr>PowerPoint Presentation</vt:lpstr>
      <vt:lpstr>HOW TO KEEP THE SPARK ALIVE</vt:lpstr>
      <vt:lpstr>Quick Wins  = Member Magic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Volunteer at a Community event</vt:lpstr>
      <vt:lpstr>Volunteer at a Community event</vt:lpstr>
      <vt:lpstr>HosT a member prospect event</vt:lpstr>
      <vt:lpstr>Host a member prospect event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 &amp; Session Framing</vt:lpstr>
      <vt:lpstr>Key Components of Orientation</vt:lpstr>
      <vt:lpstr>Engagement Tips for New Members</vt:lpstr>
      <vt:lpstr>Best Practices for Induction Ceremonies</vt:lpstr>
      <vt:lpstr>PowerPoint Presentation</vt:lpstr>
      <vt:lpstr>Why Mentorship Works</vt:lpstr>
      <vt:lpstr>Audit Your Club’s Onboarding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Mary Stutts</cp:lastModifiedBy>
  <cp:revision>221</cp:revision>
  <cp:lastPrinted>2019-12-04T20:41:25Z</cp:lastPrinted>
  <dcterms:created xsi:type="dcterms:W3CDTF">2019-11-18T03:22:22Z</dcterms:created>
  <dcterms:modified xsi:type="dcterms:W3CDTF">2025-09-21T18:48:44Z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